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257" r:id="rId4"/>
    <p:sldId id="261" r:id="rId5"/>
    <p:sldId id="262" r:id="rId6"/>
    <p:sldId id="271" r:id="rId7"/>
    <p:sldId id="270" r:id="rId8"/>
    <p:sldId id="272" r:id="rId9"/>
    <p:sldId id="273" r:id="rId10"/>
    <p:sldId id="258" r:id="rId11"/>
    <p:sldId id="282" r:id="rId12"/>
    <p:sldId id="263" r:id="rId13"/>
    <p:sldId id="264" r:id="rId14"/>
    <p:sldId id="265" r:id="rId15"/>
    <p:sldId id="266" r:id="rId16"/>
    <p:sldId id="267" r:id="rId17"/>
    <p:sldId id="284" r:id="rId18"/>
    <p:sldId id="268" r:id="rId19"/>
    <p:sldId id="269" r:id="rId20"/>
    <p:sldId id="283" r:id="rId21"/>
    <p:sldId id="281" r:id="rId22"/>
    <p:sldId id="274" r:id="rId23"/>
    <p:sldId id="275" r:id="rId24"/>
    <p:sldId id="276" r:id="rId25"/>
    <p:sldId id="278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FCB847"/>
    <a:srgbClr val="3D4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DC548-FA9D-41CA-90A8-30EC5417D33A}" v="634" dt="2019-02-27T21:01:44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8376" autoAdjust="0"/>
  </p:normalViewPr>
  <p:slideViewPr>
    <p:cSldViewPr snapToGrid="0">
      <p:cViewPr varScale="1">
        <p:scale>
          <a:sx n="76" d="100"/>
          <a:sy n="76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Guzman" userId="a4fb8e442be8add6" providerId="LiveId" clId="{3BEDC548-FA9D-41CA-90A8-30EC5417D33A}"/>
    <pc:docChg chg="undo custSel mod addSld delSld modSld sldOrd modMainMaster">
      <pc:chgData name="Jesus Guzman" userId="a4fb8e442be8add6" providerId="LiveId" clId="{3BEDC548-FA9D-41CA-90A8-30EC5417D33A}" dt="2019-02-27T21:01:44.581" v="4540"/>
      <pc:docMkLst>
        <pc:docMk/>
      </pc:docMkLst>
      <pc:sldChg chg="addSp modSp setBg">
        <pc:chgData name="Jesus Guzman" userId="a4fb8e442be8add6" providerId="LiveId" clId="{3BEDC548-FA9D-41CA-90A8-30EC5417D33A}" dt="2019-02-27T15:19:55.591" v="3356" actId="207"/>
        <pc:sldMkLst>
          <pc:docMk/>
          <pc:sldMk cId="3992995826" sldId="256"/>
        </pc:sldMkLst>
        <pc:spChg chg="mod">
          <ac:chgData name="Jesus Guzman" userId="a4fb8e442be8add6" providerId="LiveId" clId="{3BEDC548-FA9D-41CA-90A8-30EC5417D33A}" dt="2019-02-27T15:19:24.701" v="3355" actId="1076"/>
          <ac:spMkLst>
            <pc:docMk/>
            <pc:sldMk cId="3992995826" sldId="256"/>
            <ac:spMk id="2" creationId="{EC81C69C-B8D6-42E5-9F65-4454C3C49389}"/>
          </ac:spMkLst>
        </pc:spChg>
        <pc:spChg chg="mod">
          <ac:chgData name="Jesus Guzman" userId="a4fb8e442be8add6" providerId="LiveId" clId="{3BEDC548-FA9D-41CA-90A8-30EC5417D33A}" dt="2019-02-27T15:19:55.591" v="3356" actId="207"/>
          <ac:spMkLst>
            <pc:docMk/>
            <pc:sldMk cId="3992995826" sldId="256"/>
            <ac:spMk id="3" creationId="{5D3098A7-9FB4-4294-970C-A7664B333DB8}"/>
          </ac:spMkLst>
        </pc:spChg>
        <pc:spChg chg="add mod ord">
          <ac:chgData name="Jesus Guzman" userId="a4fb8e442be8add6" providerId="LiveId" clId="{3BEDC548-FA9D-41CA-90A8-30EC5417D33A}" dt="2019-02-27T15:17:45.111" v="3346" actId="207"/>
          <ac:spMkLst>
            <pc:docMk/>
            <pc:sldMk cId="3992995826" sldId="256"/>
            <ac:spMk id="6" creationId="{7BBAC6B9-2AAE-4814-A7B8-12C18AD7EC13}"/>
          </ac:spMkLst>
        </pc:spChg>
        <pc:spChg chg="add mod ord">
          <ac:chgData name="Jesus Guzman" userId="a4fb8e442be8add6" providerId="LiveId" clId="{3BEDC548-FA9D-41CA-90A8-30EC5417D33A}" dt="2019-02-27T15:16:35.783" v="3245" actId="171"/>
          <ac:spMkLst>
            <pc:docMk/>
            <pc:sldMk cId="3992995826" sldId="256"/>
            <ac:spMk id="9" creationId="{82F69529-E07A-4F6F-B57D-4D2736BEDB99}"/>
          </ac:spMkLst>
        </pc:spChg>
        <pc:picChg chg="add mod modCrop">
          <ac:chgData name="Jesus Guzman" userId="a4fb8e442be8add6" providerId="LiveId" clId="{3BEDC548-FA9D-41CA-90A8-30EC5417D33A}" dt="2019-02-27T15:18:33.095" v="3351"/>
          <ac:picMkLst>
            <pc:docMk/>
            <pc:sldMk cId="3992995826" sldId="256"/>
            <ac:picMk id="4" creationId="{9DA0D10F-1638-4BCB-BA2C-181D1FD9AB49}"/>
          </ac:picMkLst>
        </pc:picChg>
        <pc:picChg chg="add mod modCrop">
          <ac:chgData name="Jesus Guzman" userId="a4fb8e442be8add6" providerId="LiveId" clId="{3BEDC548-FA9D-41CA-90A8-30EC5417D33A}" dt="2019-02-27T15:18:38.069" v="3352"/>
          <ac:picMkLst>
            <pc:docMk/>
            <pc:sldMk cId="3992995826" sldId="256"/>
            <ac:picMk id="5" creationId="{5D0E24E4-A3C9-4822-A20B-B1F8C9FCA3DF}"/>
          </ac:picMkLst>
        </pc:picChg>
        <pc:picChg chg="add mod ord modCrop">
          <ac:chgData name="Jesus Guzman" userId="a4fb8e442be8add6" providerId="LiveId" clId="{3BEDC548-FA9D-41CA-90A8-30EC5417D33A}" dt="2019-02-27T15:18:23.606" v="3349" actId="732"/>
          <ac:picMkLst>
            <pc:docMk/>
            <pc:sldMk cId="3992995826" sldId="256"/>
            <ac:picMk id="8" creationId="{5505822A-807F-4173-A396-E3AD660B5F4F}"/>
          </ac:picMkLst>
        </pc:picChg>
      </pc:sldChg>
      <pc:sldChg chg="addSp delSp modSp modTransition modAnim">
        <pc:chgData name="Jesus Guzman" userId="a4fb8e442be8add6" providerId="LiveId" clId="{3BEDC548-FA9D-41CA-90A8-30EC5417D33A}" dt="2019-02-27T17:00:43.099" v="4260"/>
        <pc:sldMkLst>
          <pc:docMk/>
          <pc:sldMk cId="1785554499" sldId="257"/>
        </pc:sldMkLst>
        <pc:spChg chg="mod">
          <ac:chgData name="Jesus Guzman" userId="a4fb8e442be8add6" providerId="LiveId" clId="{3BEDC548-FA9D-41CA-90A8-30EC5417D33A}" dt="2019-02-20T04:02:01.413" v="98" actId="114"/>
          <ac:spMkLst>
            <pc:docMk/>
            <pc:sldMk cId="1785554499" sldId="257"/>
            <ac:spMk id="2" creationId="{D3AA17C8-C8B8-4A08-978D-1527C87E684E}"/>
          </ac:spMkLst>
        </pc:spChg>
        <pc:graphicFrameChg chg="mod">
          <ac:chgData name="Jesus Guzman" userId="a4fb8e442be8add6" providerId="LiveId" clId="{3BEDC548-FA9D-41CA-90A8-30EC5417D33A}" dt="2019-02-27T15:32:28.365" v="3477"/>
          <ac:graphicFrameMkLst>
            <pc:docMk/>
            <pc:sldMk cId="1785554499" sldId="257"/>
            <ac:graphicFrameMk id="5" creationId="{2A371BB8-6C08-4121-A896-484713A8C132}"/>
          </ac:graphicFrameMkLst>
        </pc:graphicFrameChg>
        <pc:picChg chg="add del ord">
          <ac:chgData name="Jesus Guzman" userId="a4fb8e442be8add6" providerId="LiveId" clId="{3BEDC548-FA9D-41CA-90A8-30EC5417D33A}" dt="2019-02-27T15:25:47.089" v="3409" actId="478"/>
          <ac:picMkLst>
            <pc:docMk/>
            <pc:sldMk cId="1785554499" sldId="257"/>
            <ac:picMk id="4" creationId="{0127850F-D101-4992-9CB9-53E9F93C0423}"/>
          </ac:picMkLst>
        </pc:picChg>
        <pc:picChg chg="add ord">
          <ac:chgData name="Jesus Guzman" userId="a4fb8e442be8add6" providerId="LiveId" clId="{3BEDC548-FA9D-41CA-90A8-30EC5417D33A}" dt="2019-02-27T15:25:54.840" v="3413" actId="171"/>
          <ac:picMkLst>
            <pc:docMk/>
            <pc:sldMk cId="1785554499" sldId="257"/>
            <ac:picMk id="6" creationId="{100E4AC6-CB3E-4B86-88EC-42261F695507}"/>
          </ac:picMkLst>
        </pc:picChg>
      </pc:sldChg>
      <pc:sldChg chg="addSp delSp modSp modTransition setBg">
        <pc:chgData name="Jesus Guzman" userId="a4fb8e442be8add6" providerId="LiveId" clId="{3BEDC548-FA9D-41CA-90A8-30EC5417D33A}" dt="2019-02-27T16:55:04.141" v="4238"/>
        <pc:sldMkLst>
          <pc:docMk/>
          <pc:sldMk cId="1674066949" sldId="258"/>
        </pc:sldMkLst>
        <pc:spChg chg="mod">
          <ac:chgData name="Jesus Guzman" userId="a4fb8e442be8add6" providerId="LiveId" clId="{3BEDC548-FA9D-41CA-90A8-30EC5417D33A}" dt="2019-02-20T04:03:54.621" v="118" actId="113"/>
          <ac:spMkLst>
            <pc:docMk/>
            <pc:sldMk cId="1674066949" sldId="258"/>
            <ac:spMk id="2" creationId="{1106909B-A325-4997-A65C-204F6B0B1113}"/>
          </ac:spMkLst>
        </pc:spChg>
        <pc:spChg chg="add del mod">
          <ac:chgData name="Jesus Guzman" userId="a4fb8e442be8add6" providerId="LiveId" clId="{3BEDC548-FA9D-41CA-90A8-30EC5417D33A}" dt="2019-02-20T04:05:31.358" v="128"/>
          <ac:spMkLst>
            <pc:docMk/>
            <pc:sldMk cId="1674066949" sldId="258"/>
            <ac:spMk id="5" creationId="{F4724D55-039B-47F9-BA68-4623C056E7C0}"/>
          </ac:spMkLst>
        </pc:spChg>
        <pc:picChg chg="del mod modCrop">
          <ac:chgData name="Jesus Guzman" userId="a4fb8e442be8add6" providerId="LiveId" clId="{3BEDC548-FA9D-41CA-90A8-30EC5417D33A}" dt="2019-02-20T04:05:24.385" v="125" actId="478"/>
          <ac:picMkLst>
            <pc:docMk/>
            <pc:sldMk cId="1674066949" sldId="258"/>
            <ac:picMk id="4" creationId="{39247D88-6A17-4229-8B75-E0EB4751F4BF}"/>
          </ac:picMkLst>
        </pc:picChg>
        <pc:picChg chg="add mod">
          <ac:chgData name="Jesus Guzman" userId="a4fb8e442be8add6" providerId="LiveId" clId="{3BEDC548-FA9D-41CA-90A8-30EC5417D33A}" dt="2019-02-20T04:05:34.070" v="129" actId="1076"/>
          <ac:picMkLst>
            <pc:docMk/>
            <pc:sldMk cId="1674066949" sldId="258"/>
            <ac:picMk id="7" creationId="{4753145F-8A44-442D-9059-A84A45092EAA}"/>
          </ac:picMkLst>
        </pc:picChg>
        <pc:picChg chg="add del">
          <ac:chgData name="Jesus Guzman" userId="a4fb8e442be8add6" providerId="LiveId" clId="{3BEDC548-FA9D-41CA-90A8-30EC5417D33A}" dt="2019-02-20T04:05:28.186" v="127"/>
          <ac:picMkLst>
            <pc:docMk/>
            <pc:sldMk cId="1674066949" sldId="258"/>
            <ac:picMk id="1026" creationId="{F7C35AED-BE9D-41E7-A428-85BCB3552159}"/>
          </ac:picMkLst>
        </pc:picChg>
      </pc:sldChg>
      <pc:sldChg chg="addSp delSp modSp modTransition setBg">
        <pc:chgData name="Jesus Guzman" userId="a4fb8e442be8add6" providerId="LiveId" clId="{3BEDC548-FA9D-41CA-90A8-30EC5417D33A}" dt="2019-02-27T16:55:04.141" v="4238"/>
        <pc:sldMkLst>
          <pc:docMk/>
          <pc:sldMk cId="2919119793" sldId="261"/>
        </pc:sldMkLst>
        <pc:spChg chg="del">
          <ac:chgData name="Jesus Guzman" userId="a4fb8e442be8add6" providerId="LiveId" clId="{3BEDC548-FA9D-41CA-90A8-30EC5417D33A}" dt="2019-02-20T03:29:11.035" v="37" actId="478"/>
          <ac:spMkLst>
            <pc:docMk/>
            <pc:sldMk cId="2919119793" sldId="261"/>
            <ac:spMk id="2" creationId="{A833291D-134E-43A2-B003-B8C7052B290B}"/>
          </ac:spMkLst>
        </pc:spChg>
        <pc:spChg chg="add mod topLvl">
          <ac:chgData name="Jesus Guzman" userId="a4fb8e442be8add6" providerId="LiveId" clId="{3BEDC548-FA9D-41CA-90A8-30EC5417D33A}" dt="2019-02-20T03:29:40.462" v="43" actId="1076"/>
          <ac:spMkLst>
            <pc:docMk/>
            <pc:sldMk cId="2919119793" sldId="261"/>
            <ac:spMk id="12" creationId="{C56D1805-D0CA-46C2-BA1C-11A79F99F7F7}"/>
          </ac:spMkLst>
        </pc:spChg>
        <pc:grpChg chg="add del mod">
          <ac:chgData name="Jesus Guzman" userId="a4fb8e442be8add6" providerId="LiveId" clId="{3BEDC548-FA9D-41CA-90A8-30EC5417D33A}" dt="2019-02-20T03:29:22.154" v="40" actId="165"/>
          <ac:grpSpMkLst>
            <pc:docMk/>
            <pc:sldMk cId="2919119793" sldId="261"/>
            <ac:grpSpMk id="13" creationId="{7A6F20E9-3AC7-4F13-92BE-A7F9C5BE1F72}"/>
          </ac:grpSpMkLst>
        </pc:grpChg>
        <pc:picChg chg="mod topLvl">
          <ac:chgData name="Jesus Guzman" userId="a4fb8e442be8add6" providerId="LiveId" clId="{3BEDC548-FA9D-41CA-90A8-30EC5417D33A}" dt="2019-02-20T03:29:22.154" v="40" actId="165"/>
          <ac:picMkLst>
            <pc:docMk/>
            <pc:sldMk cId="2919119793" sldId="261"/>
            <ac:picMk id="8" creationId="{6EF99FC3-3D30-44AD-B2ED-1D7EA82B32DB}"/>
          </ac:picMkLst>
        </pc:picChg>
        <pc:picChg chg="mod topLvl">
          <ac:chgData name="Jesus Guzman" userId="a4fb8e442be8add6" providerId="LiveId" clId="{3BEDC548-FA9D-41CA-90A8-30EC5417D33A}" dt="2019-02-20T03:29:22.154" v="40" actId="165"/>
          <ac:picMkLst>
            <pc:docMk/>
            <pc:sldMk cId="2919119793" sldId="261"/>
            <ac:picMk id="9" creationId="{7954285A-400B-4B72-BB8F-84E606696CB6}"/>
          </ac:picMkLst>
        </pc:picChg>
        <pc:picChg chg="mod topLvl">
          <ac:chgData name="Jesus Guzman" userId="a4fb8e442be8add6" providerId="LiveId" clId="{3BEDC548-FA9D-41CA-90A8-30EC5417D33A}" dt="2019-02-20T03:29:22.154" v="40" actId="165"/>
          <ac:picMkLst>
            <pc:docMk/>
            <pc:sldMk cId="2919119793" sldId="261"/>
            <ac:picMk id="10" creationId="{38B3F033-145F-4598-8C8D-6ACE246F5CB9}"/>
          </ac:picMkLst>
        </pc:picChg>
        <pc:picChg chg="mod topLvl">
          <ac:chgData name="Jesus Guzman" userId="a4fb8e442be8add6" providerId="LiveId" clId="{3BEDC548-FA9D-41CA-90A8-30EC5417D33A}" dt="2019-02-20T03:29:22.154" v="40" actId="165"/>
          <ac:picMkLst>
            <pc:docMk/>
            <pc:sldMk cId="2919119793" sldId="261"/>
            <ac:picMk id="2050" creationId="{E99AB6CA-CE35-4997-BAC5-F0B4C19F1B01}"/>
          </ac:picMkLst>
        </pc:picChg>
      </pc:sldChg>
      <pc:sldChg chg="addSp delSp modSp add modTransition setBg">
        <pc:chgData name="Jesus Guzman" userId="a4fb8e442be8add6" providerId="LiveId" clId="{3BEDC548-FA9D-41CA-90A8-30EC5417D33A}" dt="2019-02-27T16:55:04.141" v="4238"/>
        <pc:sldMkLst>
          <pc:docMk/>
          <pc:sldMk cId="1149610080" sldId="262"/>
        </pc:sldMkLst>
        <pc:spChg chg="del">
          <ac:chgData name="Jesus Guzman" userId="a4fb8e442be8add6" providerId="LiveId" clId="{3BEDC548-FA9D-41CA-90A8-30EC5417D33A}" dt="2019-02-20T03:37:13.071" v="60"/>
          <ac:spMkLst>
            <pc:docMk/>
            <pc:sldMk cId="1149610080" sldId="262"/>
            <ac:spMk id="2" creationId="{939422D0-A39A-4D7F-A3E6-9734AC3A9590}"/>
          </ac:spMkLst>
        </pc:spChg>
        <pc:spChg chg="del">
          <ac:chgData name="Jesus Guzman" userId="a4fb8e442be8add6" providerId="LiveId" clId="{3BEDC548-FA9D-41CA-90A8-30EC5417D33A}" dt="2019-02-20T03:37:13.071" v="60"/>
          <ac:spMkLst>
            <pc:docMk/>
            <pc:sldMk cId="1149610080" sldId="262"/>
            <ac:spMk id="3" creationId="{ADD58282-A3F8-4A04-B131-F9752744EAFD}"/>
          </ac:spMkLst>
        </pc:spChg>
        <pc:spChg chg="add mod">
          <ac:chgData name="Jesus Guzman" userId="a4fb8e442be8add6" providerId="LiveId" clId="{3BEDC548-FA9D-41CA-90A8-30EC5417D33A}" dt="2019-02-20T03:38:43.575" v="73" actId="1076"/>
          <ac:spMkLst>
            <pc:docMk/>
            <pc:sldMk cId="1149610080" sldId="262"/>
            <ac:spMk id="4" creationId="{9857EFC2-97ED-436D-A1D9-96635ED7D43E}"/>
          </ac:spMkLst>
        </pc:spChg>
        <pc:picChg chg="add mod">
          <ac:chgData name="Jesus Guzman" userId="a4fb8e442be8add6" providerId="LiveId" clId="{3BEDC548-FA9D-41CA-90A8-30EC5417D33A}" dt="2019-02-20T03:38:48.217" v="74" actId="1076"/>
          <ac:picMkLst>
            <pc:docMk/>
            <pc:sldMk cId="1149610080" sldId="262"/>
            <ac:picMk id="5" creationId="{24BF19E2-161B-4528-AC83-191E24279A13}"/>
          </ac:picMkLst>
        </pc:picChg>
      </pc:sldChg>
      <pc:sldChg chg="addSp delSp modSp add modTransition setBg modAnim">
        <pc:chgData name="Jesus Guzman" userId="a4fb8e442be8add6" providerId="LiveId" clId="{3BEDC548-FA9D-41CA-90A8-30EC5417D33A}" dt="2019-02-27T20:45:05.330" v="4358" actId="14826"/>
        <pc:sldMkLst>
          <pc:docMk/>
          <pc:sldMk cId="2725338471" sldId="263"/>
        </pc:sldMkLst>
        <pc:spChg chg="add del mod">
          <ac:chgData name="Jesus Guzman" userId="a4fb8e442be8add6" providerId="LiveId" clId="{3BEDC548-FA9D-41CA-90A8-30EC5417D33A}" dt="2019-02-20T04:25:08.364" v="293" actId="478"/>
          <ac:spMkLst>
            <pc:docMk/>
            <pc:sldMk cId="2725338471" sldId="263"/>
            <ac:spMk id="3" creationId="{30240D41-D8C9-4778-8471-DA9DD85E538B}"/>
          </ac:spMkLst>
        </pc:spChg>
        <pc:spChg chg="add mod">
          <ac:chgData name="Jesus Guzman" userId="a4fb8e442be8add6" providerId="LiveId" clId="{3BEDC548-FA9D-41CA-90A8-30EC5417D33A}" dt="2019-02-27T17:01:58.489" v="4263" actId="164"/>
          <ac:spMkLst>
            <pc:docMk/>
            <pc:sldMk cId="2725338471" sldId="263"/>
            <ac:spMk id="4" creationId="{53A171BA-E8AA-4E70-B0E3-C08401B51FCB}"/>
          </ac:spMkLst>
        </pc:spChg>
        <pc:spChg chg="add mod">
          <ac:chgData name="Jesus Guzman" userId="a4fb8e442be8add6" providerId="LiveId" clId="{3BEDC548-FA9D-41CA-90A8-30EC5417D33A}" dt="2019-02-20T04:25:05.202" v="292"/>
          <ac:spMkLst>
            <pc:docMk/>
            <pc:sldMk cId="2725338471" sldId="263"/>
            <ac:spMk id="6" creationId="{625ED6A6-D47B-479B-A6F6-1FDF699B95A7}"/>
          </ac:spMkLst>
        </pc:spChg>
        <pc:spChg chg="add mod">
          <ac:chgData name="Jesus Guzman" userId="a4fb8e442be8add6" providerId="LiveId" clId="{3BEDC548-FA9D-41CA-90A8-30EC5417D33A}" dt="2019-02-27T17:02:09.383" v="4265" actId="164"/>
          <ac:spMkLst>
            <pc:docMk/>
            <pc:sldMk cId="2725338471" sldId="263"/>
            <ac:spMk id="11" creationId="{21F5ADE6-5E15-4D02-9D26-346800A2D739}"/>
          </ac:spMkLst>
        </pc:spChg>
        <pc:spChg chg="add mod">
          <ac:chgData name="Jesus Guzman" userId="a4fb8e442be8add6" providerId="LiveId" clId="{3BEDC548-FA9D-41CA-90A8-30EC5417D33A}" dt="2019-02-27T17:02:13.650" v="4266" actId="164"/>
          <ac:spMkLst>
            <pc:docMk/>
            <pc:sldMk cId="2725338471" sldId="263"/>
            <ac:spMk id="12" creationId="{1F0FEF2F-9531-4B9E-AC0E-1B1ABF9CCA66}"/>
          </ac:spMkLst>
        </pc:spChg>
        <pc:spChg chg="add mod">
          <ac:chgData name="Jesus Guzman" userId="a4fb8e442be8add6" providerId="LiveId" clId="{3BEDC548-FA9D-41CA-90A8-30EC5417D33A}" dt="2019-02-27T17:02:04.650" v="4264" actId="164"/>
          <ac:spMkLst>
            <pc:docMk/>
            <pc:sldMk cId="2725338471" sldId="263"/>
            <ac:spMk id="13" creationId="{79E6B026-22F3-4047-9C0E-961815623AF8}"/>
          </ac:spMkLst>
        </pc:spChg>
        <pc:spChg chg="add mod">
          <ac:chgData name="Jesus Guzman" userId="a4fb8e442be8add6" providerId="LiveId" clId="{3BEDC548-FA9D-41CA-90A8-30EC5417D33A}" dt="2019-02-27T17:01:58.489" v="4263" actId="164"/>
          <ac:spMkLst>
            <pc:docMk/>
            <pc:sldMk cId="2725338471" sldId="263"/>
            <ac:spMk id="15" creationId="{74A5BB88-5529-4F8C-9663-21386FCDAE77}"/>
          </ac:spMkLst>
        </pc:spChg>
        <pc:spChg chg="add mod">
          <ac:chgData name="Jesus Guzman" userId="a4fb8e442be8add6" providerId="LiveId" clId="{3BEDC548-FA9D-41CA-90A8-30EC5417D33A}" dt="2019-02-27T17:02:04.650" v="4264" actId="164"/>
          <ac:spMkLst>
            <pc:docMk/>
            <pc:sldMk cId="2725338471" sldId="263"/>
            <ac:spMk id="16" creationId="{22413989-6230-4CD5-A395-9FD7A107DF7B}"/>
          </ac:spMkLst>
        </pc:spChg>
        <pc:spChg chg="add del">
          <ac:chgData name="Jesus Guzman" userId="a4fb8e442be8add6" providerId="LiveId" clId="{3BEDC548-FA9D-41CA-90A8-30EC5417D33A}" dt="2019-02-20T04:36:02.900" v="428"/>
          <ac:spMkLst>
            <pc:docMk/>
            <pc:sldMk cId="2725338471" sldId="263"/>
            <ac:spMk id="17" creationId="{06447D2E-F034-48A6-BF98-D6C2D398929B}"/>
          </ac:spMkLst>
        </pc:spChg>
        <pc:spChg chg="add mod">
          <ac:chgData name="Jesus Guzman" userId="a4fb8e442be8add6" providerId="LiveId" clId="{3BEDC548-FA9D-41CA-90A8-30EC5417D33A}" dt="2019-02-27T17:02:09.383" v="4265" actId="164"/>
          <ac:spMkLst>
            <pc:docMk/>
            <pc:sldMk cId="2725338471" sldId="263"/>
            <ac:spMk id="18" creationId="{E3BB8883-8585-4E31-B9A0-287B237AA2CC}"/>
          </ac:spMkLst>
        </pc:spChg>
        <pc:spChg chg="add mod">
          <ac:chgData name="Jesus Guzman" userId="a4fb8e442be8add6" providerId="LiveId" clId="{3BEDC548-FA9D-41CA-90A8-30EC5417D33A}" dt="2019-02-27T17:02:13.650" v="4266" actId="164"/>
          <ac:spMkLst>
            <pc:docMk/>
            <pc:sldMk cId="2725338471" sldId="263"/>
            <ac:spMk id="19" creationId="{47BC5C52-8AF2-4B9D-B8D0-E11D8ECCBA94}"/>
          </ac:spMkLst>
        </pc:spChg>
        <pc:spChg chg="mod">
          <ac:chgData name="Jesus Guzman" userId="a4fb8e442be8add6" providerId="LiveId" clId="{3BEDC548-FA9D-41CA-90A8-30EC5417D33A}" dt="2019-02-27T20:44:07.282" v="4356" actId="20577"/>
          <ac:spMkLst>
            <pc:docMk/>
            <pc:sldMk cId="2725338471" sldId="263"/>
            <ac:spMk id="22" creationId="{9508E689-1F74-47E6-A780-2C76277DDFE6}"/>
          </ac:spMkLst>
        </pc:spChg>
        <pc:spChg chg="mod">
          <ac:chgData name="Jesus Guzman" userId="a4fb8e442be8add6" providerId="LiveId" clId="{3BEDC548-FA9D-41CA-90A8-30EC5417D33A}" dt="2019-02-27T20:44:03.393" v="4351" actId="20577"/>
          <ac:spMkLst>
            <pc:docMk/>
            <pc:sldMk cId="2725338471" sldId="263"/>
            <ac:spMk id="23" creationId="{69D2E838-AFAC-4B95-86F3-24641CD3F093}"/>
          </ac:spMkLst>
        </pc:spChg>
        <pc:grpChg chg="add mod">
          <ac:chgData name="Jesus Guzman" userId="a4fb8e442be8add6" providerId="LiveId" clId="{3BEDC548-FA9D-41CA-90A8-30EC5417D33A}" dt="2019-02-27T20:43:55.559" v="4340" actId="1076"/>
          <ac:grpSpMkLst>
            <pc:docMk/>
            <pc:sldMk cId="2725338471" sldId="263"/>
            <ac:grpSpMk id="3" creationId="{B315E693-AB20-45D2-A5DD-75F05304F058}"/>
          </ac:grpSpMkLst>
        </pc:grpChg>
        <pc:grpChg chg="add mod">
          <ac:chgData name="Jesus Guzman" userId="a4fb8e442be8add6" providerId="LiveId" clId="{3BEDC548-FA9D-41CA-90A8-30EC5417D33A}" dt="2019-02-27T20:43:55.559" v="4340" actId="1076"/>
          <ac:grpSpMkLst>
            <pc:docMk/>
            <pc:sldMk cId="2725338471" sldId="263"/>
            <ac:grpSpMk id="5" creationId="{28475005-3226-4927-8853-5B6712F32536}"/>
          </ac:grpSpMkLst>
        </pc:grpChg>
        <pc:grpChg chg="add mod">
          <ac:chgData name="Jesus Guzman" userId="a4fb8e442be8add6" providerId="LiveId" clId="{3BEDC548-FA9D-41CA-90A8-30EC5417D33A}" dt="2019-02-27T20:43:55.559" v="4340" actId="1076"/>
          <ac:grpSpMkLst>
            <pc:docMk/>
            <pc:sldMk cId="2725338471" sldId="263"/>
            <ac:grpSpMk id="6" creationId="{6A4E1CC2-C12A-42A0-9D5F-43CA60F4B04C}"/>
          </ac:grpSpMkLst>
        </pc:grpChg>
        <pc:grpChg chg="add mod">
          <ac:chgData name="Jesus Guzman" userId="a4fb8e442be8add6" providerId="LiveId" clId="{3BEDC548-FA9D-41CA-90A8-30EC5417D33A}" dt="2019-02-27T20:43:55.559" v="4340" actId="1076"/>
          <ac:grpSpMkLst>
            <pc:docMk/>
            <pc:sldMk cId="2725338471" sldId="263"/>
            <ac:grpSpMk id="17" creationId="{5F8881E9-244A-4D78-8BF5-106593A4CFD0}"/>
          </ac:grpSpMkLst>
        </pc:grpChg>
        <pc:grpChg chg="add mod">
          <ac:chgData name="Jesus Guzman" userId="a4fb8e442be8add6" providerId="LiveId" clId="{3BEDC548-FA9D-41CA-90A8-30EC5417D33A}" dt="2019-02-27T20:45:05.330" v="4358" actId="14826"/>
          <ac:grpSpMkLst>
            <pc:docMk/>
            <pc:sldMk cId="2725338471" sldId="263"/>
            <ac:grpSpMk id="20" creationId="{05072F86-C0A8-4DBD-A133-C46D0D7E14ED}"/>
          </ac:grpSpMkLst>
        </pc:grpChg>
        <pc:graphicFrameChg chg="del mod">
          <ac:chgData name="Jesus Guzman" userId="a4fb8e442be8add6" providerId="LiveId" clId="{3BEDC548-FA9D-41CA-90A8-30EC5417D33A}" dt="2019-02-20T04:25:01.758" v="290" actId="478"/>
          <ac:graphicFrameMkLst>
            <pc:docMk/>
            <pc:sldMk cId="2725338471" sldId="263"/>
            <ac:graphicFrameMk id="5" creationId="{E142BDAB-4AFA-47CB-A489-12CACE5527C4}"/>
          </ac:graphicFrameMkLst>
        </pc:graphicFrameChg>
        <pc:picChg chg="add mod">
          <ac:chgData name="Jesus Guzman" userId="a4fb8e442be8add6" providerId="LiveId" clId="{3BEDC548-FA9D-41CA-90A8-30EC5417D33A}" dt="2019-02-27T17:02:04.650" v="4264" actId="164"/>
          <ac:picMkLst>
            <pc:docMk/>
            <pc:sldMk cId="2725338471" sldId="263"/>
            <ac:picMk id="7" creationId="{ACF9D4A5-8F05-4AEE-AB90-463BE0D435A4}"/>
          </ac:picMkLst>
        </pc:picChg>
        <pc:picChg chg="add mod">
          <ac:chgData name="Jesus Guzman" userId="a4fb8e442be8add6" providerId="LiveId" clId="{3BEDC548-FA9D-41CA-90A8-30EC5417D33A}" dt="2019-02-27T17:02:13.650" v="4266" actId="164"/>
          <ac:picMkLst>
            <pc:docMk/>
            <pc:sldMk cId="2725338471" sldId="263"/>
            <ac:picMk id="8" creationId="{FE0828FE-040B-45DD-8D52-7AC37E511EDB}"/>
          </ac:picMkLst>
        </pc:picChg>
        <pc:picChg chg="add mod">
          <ac:chgData name="Jesus Guzman" userId="a4fb8e442be8add6" providerId="LiveId" clId="{3BEDC548-FA9D-41CA-90A8-30EC5417D33A}" dt="2019-02-27T17:01:58.489" v="4263" actId="164"/>
          <ac:picMkLst>
            <pc:docMk/>
            <pc:sldMk cId="2725338471" sldId="263"/>
            <ac:picMk id="9" creationId="{3401A376-CE30-44D5-AF1B-1AD6EAAB72BC}"/>
          </ac:picMkLst>
        </pc:picChg>
        <pc:picChg chg="add mod">
          <ac:chgData name="Jesus Guzman" userId="a4fb8e442be8add6" providerId="LiveId" clId="{3BEDC548-FA9D-41CA-90A8-30EC5417D33A}" dt="2019-02-27T17:02:09.383" v="4265" actId="164"/>
          <ac:picMkLst>
            <pc:docMk/>
            <pc:sldMk cId="2725338471" sldId="263"/>
            <ac:picMk id="10" creationId="{5C817D49-8C14-415A-9A62-ECAB6A1840AD}"/>
          </ac:picMkLst>
        </pc:picChg>
        <pc:picChg chg="add mod ord">
          <ac:chgData name="Jesus Guzman" userId="a4fb8e442be8add6" providerId="LiveId" clId="{3BEDC548-FA9D-41CA-90A8-30EC5417D33A}" dt="2019-02-20T04:32:14.476" v="390"/>
          <ac:picMkLst>
            <pc:docMk/>
            <pc:sldMk cId="2725338471" sldId="263"/>
            <ac:picMk id="14" creationId="{9DC0E4B3-9939-4112-B2D0-1D661E27FC39}"/>
          </ac:picMkLst>
        </pc:picChg>
        <pc:picChg chg="mod">
          <ac:chgData name="Jesus Guzman" userId="a4fb8e442be8add6" providerId="LiveId" clId="{3BEDC548-FA9D-41CA-90A8-30EC5417D33A}" dt="2019-02-27T20:45:05.330" v="4358" actId="14826"/>
          <ac:picMkLst>
            <pc:docMk/>
            <pc:sldMk cId="2725338471" sldId="263"/>
            <ac:picMk id="21" creationId="{CB3DB805-B24A-4BC4-A9B6-86FFD4776F3E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1228646770" sldId="264"/>
        </pc:sldMkLst>
        <pc:spChg chg="mod">
          <ac:chgData name="Jesus Guzman" userId="a4fb8e442be8add6" providerId="LiveId" clId="{3BEDC548-FA9D-41CA-90A8-30EC5417D33A}" dt="2019-02-20T04:38:13.929" v="470" actId="20577"/>
          <ac:spMkLst>
            <pc:docMk/>
            <pc:sldMk cId="1228646770" sldId="264"/>
            <ac:spMk id="2" creationId="{1FAE324A-A795-41B1-8292-08F6270404F8}"/>
          </ac:spMkLst>
        </pc:spChg>
        <pc:spChg chg="mod">
          <ac:chgData name="Jesus Guzman" userId="a4fb8e442be8add6" providerId="LiveId" clId="{3BEDC548-FA9D-41CA-90A8-30EC5417D33A}" dt="2019-02-20T05:07:56.773" v="677" actId="20577"/>
          <ac:spMkLst>
            <pc:docMk/>
            <pc:sldMk cId="1228646770" sldId="264"/>
            <ac:spMk id="3" creationId="{5BB8A84A-3CEC-4C66-81C8-B58AD6C5306B}"/>
          </ac:spMkLst>
        </pc:spChg>
        <pc:spChg chg="add del">
          <ac:chgData name="Jesus Guzman" userId="a4fb8e442be8add6" providerId="LiveId" clId="{3BEDC548-FA9D-41CA-90A8-30EC5417D33A}" dt="2019-02-20T04:48:37.070" v="513" actId="478"/>
          <ac:spMkLst>
            <pc:docMk/>
            <pc:sldMk cId="1228646770" sldId="264"/>
            <ac:spMk id="4" creationId="{7314084D-A2D5-4DA7-9242-CE6333E2CDE9}"/>
          </ac:spMkLst>
        </pc:spChg>
        <pc:spChg chg="del">
          <ac:chgData name="Jesus Guzman" userId="a4fb8e442be8add6" providerId="LiveId" clId="{3BEDC548-FA9D-41CA-90A8-30EC5417D33A}" dt="2019-02-20T04:48:51.381" v="518" actId="478"/>
          <ac:spMkLst>
            <pc:docMk/>
            <pc:sldMk cId="1228646770" sldId="264"/>
            <ac:spMk id="31" creationId="{EF4CFCEA-4617-42E1-A04E-5FF019DCD495}"/>
          </ac:spMkLst>
        </pc:spChg>
        <pc:spChg chg="mod topLvl">
          <ac:chgData name="Jesus Guzman" userId="a4fb8e442be8add6" providerId="LiveId" clId="{3BEDC548-FA9D-41CA-90A8-30EC5417D33A}" dt="2019-02-20T04:52:37.727" v="634" actId="164"/>
          <ac:spMkLst>
            <pc:docMk/>
            <pc:sldMk cId="1228646770" sldId="264"/>
            <ac:spMk id="32" creationId="{87E8B27E-366B-42F8-9543-E198622AE1BE}"/>
          </ac:spMkLst>
        </pc:spChg>
        <pc:spChg chg="mod topLvl">
          <ac:chgData name="Jesus Guzman" userId="a4fb8e442be8add6" providerId="LiveId" clId="{3BEDC548-FA9D-41CA-90A8-30EC5417D33A}" dt="2019-02-20T04:52:37.727" v="634" actId="164"/>
          <ac:spMkLst>
            <pc:docMk/>
            <pc:sldMk cId="1228646770" sldId="264"/>
            <ac:spMk id="33" creationId="{A475073B-EAF9-43B9-9482-284FF21F642D}"/>
          </ac:spMkLst>
        </pc:spChg>
        <pc:spChg chg="del">
          <ac:chgData name="Jesus Guzman" userId="a4fb8e442be8add6" providerId="LiveId" clId="{3BEDC548-FA9D-41CA-90A8-30EC5417D33A}" dt="2019-02-20T04:48:58.052" v="522" actId="478"/>
          <ac:spMkLst>
            <pc:docMk/>
            <pc:sldMk cId="1228646770" sldId="264"/>
            <ac:spMk id="34" creationId="{B008D97C-A8AA-41CC-BC59-3D2EDD55F2C8}"/>
          </ac:spMkLst>
        </pc:spChg>
        <pc:spChg chg="mod topLvl">
          <ac:chgData name="Jesus Guzman" userId="a4fb8e442be8add6" providerId="LiveId" clId="{3BEDC548-FA9D-41CA-90A8-30EC5417D33A}" dt="2019-02-20T04:52:37.727" v="634" actId="164"/>
          <ac:spMkLst>
            <pc:docMk/>
            <pc:sldMk cId="1228646770" sldId="264"/>
            <ac:spMk id="38" creationId="{03ADF31C-ABB9-49DE-91E7-50489E5A1613}"/>
          </ac:spMkLst>
        </pc:spChg>
        <pc:spChg chg="mod topLvl">
          <ac:chgData name="Jesus Guzman" userId="a4fb8e442be8add6" providerId="LiveId" clId="{3BEDC548-FA9D-41CA-90A8-30EC5417D33A}" dt="2019-02-20T04:52:37.727" v="634" actId="164"/>
          <ac:spMkLst>
            <pc:docMk/>
            <pc:sldMk cId="1228646770" sldId="264"/>
            <ac:spMk id="39" creationId="{057C563C-E2CE-42B3-B20F-527A1C43814C}"/>
          </ac:spMkLst>
        </pc:spChg>
        <pc:spChg chg="del">
          <ac:chgData name="Jesus Guzman" userId="a4fb8e442be8add6" providerId="LiveId" clId="{3BEDC548-FA9D-41CA-90A8-30EC5417D33A}" dt="2019-02-20T04:49:08.615" v="529" actId="478"/>
          <ac:spMkLst>
            <pc:docMk/>
            <pc:sldMk cId="1228646770" sldId="264"/>
            <ac:spMk id="42" creationId="{8C495514-C57E-4CD6-BDCC-DC7114592912}"/>
          </ac:spMkLst>
        </pc:spChg>
        <pc:spChg chg="del">
          <ac:chgData name="Jesus Guzman" userId="a4fb8e442be8add6" providerId="LiveId" clId="{3BEDC548-FA9D-41CA-90A8-30EC5417D33A}" dt="2019-02-20T04:49:13.114" v="531" actId="478"/>
          <ac:spMkLst>
            <pc:docMk/>
            <pc:sldMk cId="1228646770" sldId="264"/>
            <ac:spMk id="44" creationId="{D54AD37D-EC51-41EC-88F4-B41EA37ABE6B}"/>
          </ac:spMkLst>
        </pc:spChg>
        <pc:spChg chg="del mod">
          <ac:chgData name="Jesus Guzman" userId="a4fb8e442be8add6" providerId="LiveId" clId="{3BEDC548-FA9D-41CA-90A8-30EC5417D33A}" dt="2019-02-20T04:49:05.279" v="527" actId="478"/>
          <ac:spMkLst>
            <pc:docMk/>
            <pc:sldMk cId="1228646770" sldId="264"/>
            <ac:spMk id="46" creationId="{4C792B54-CABA-4A6C-A78D-2A495AD7B697}"/>
          </ac:spMkLst>
        </pc:spChg>
        <pc:spChg chg="del">
          <ac:chgData name="Jesus Guzman" userId="a4fb8e442be8add6" providerId="LiveId" clId="{3BEDC548-FA9D-41CA-90A8-30EC5417D33A}" dt="2019-02-20T04:49:16.533" v="533" actId="478"/>
          <ac:spMkLst>
            <pc:docMk/>
            <pc:sldMk cId="1228646770" sldId="264"/>
            <ac:spMk id="48" creationId="{34D66D86-40B0-4A4E-ACD4-5B0ADD0C3636}"/>
          </ac:spMkLst>
        </pc:spChg>
        <pc:spChg chg="del mod">
          <ac:chgData name="Jesus Guzman" userId="a4fb8e442be8add6" providerId="LiveId" clId="{3BEDC548-FA9D-41CA-90A8-30EC5417D33A}" dt="2019-02-20T04:49:25.873" v="537" actId="478"/>
          <ac:spMkLst>
            <pc:docMk/>
            <pc:sldMk cId="1228646770" sldId="264"/>
            <ac:spMk id="50" creationId="{3CEC129D-F696-4264-8635-ED7EB34C6CBB}"/>
          </ac:spMkLst>
        </pc:spChg>
        <pc:spChg chg="del">
          <ac:chgData name="Jesus Guzman" userId="a4fb8e442be8add6" providerId="LiveId" clId="{3BEDC548-FA9D-41CA-90A8-30EC5417D33A}" dt="2019-02-20T04:49:28.260" v="538" actId="478"/>
          <ac:spMkLst>
            <pc:docMk/>
            <pc:sldMk cId="1228646770" sldId="264"/>
            <ac:spMk id="52" creationId="{7A3158FF-9C15-4784-B4DB-246BA6A829B1}"/>
          </ac:spMkLst>
        </pc:spChg>
        <pc:spChg chg="del mod">
          <ac:chgData name="Jesus Guzman" userId="a4fb8e442be8add6" providerId="LiveId" clId="{3BEDC548-FA9D-41CA-90A8-30EC5417D33A}" dt="2019-02-20T04:48:56.108" v="521" actId="478"/>
          <ac:spMkLst>
            <pc:docMk/>
            <pc:sldMk cId="1228646770" sldId="264"/>
            <ac:spMk id="54" creationId="{338C1694-B4F7-49EC-B9F8-D532A4333EBE}"/>
          </ac:spMkLst>
        </pc:spChg>
        <pc:spChg chg="add mod">
          <ac:chgData name="Jesus Guzman" userId="a4fb8e442be8add6" providerId="LiveId" clId="{3BEDC548-FA9D-41CA-90A8-30EC5417D33A}" dt="2019-02-20T04:55:19.322" v="648" actId="14100"/>
          <ac:spMkLst>
            <pc:docMk/>
            <pc:sldMk cId="1228646770" sldId="264"/>
            <ac:spMk id="80" creationId="{0B83F3BC-E045-458F-B121-5413B8146221}"/>
          </ac:spMkLst>
        </pc:spChg>
        <pc:grpChg chg="add del">
          <ac:chgData name="Jesus Guzman" userId="a4fb8e442be8add6" providerId="LiveId" clId="{3BEDC548-FA9D-41CA-90A8-30EC5417D33A}" dt="2019-02-20T04:48:35.773" v="512"/>
          <ac:grpSpMkLst>
            <pc:docMk/>
            <pc:sldMk cId="1228646770" sldId="264"/>
            <ac:grpSpMk id="5" creationId="{1E2C3900-B03E-40E9-9FAA-9D0CDC15A4AA}"/>
          </ac:grpSpMkLst>
        </pc:grpChg>
        <pc:grpChg chg="add del mod">
          <ac:chgData name="Jesus Guzman" userId="a4fb8e442be8add6" providerId="LiveId" clId="{3BEDC548-FA9D-41CA-90A8-30EC5417D33A}" dt="2019-02-20T04:49:38.613" v="542" actId="165"/>
          <ac:grpSpMkLst>
            <pc:docMk/>
            <pc:sldMk cId="1228646770" sldId="264"/>
            <ac:grpSpMk id="30" creationId="{AF2FA96E-A4DD-4939-9173-F956152368D6}"/>
          </ac:grpSpMkLst>
        </pc:grpChg>
        <pc:grpChg chg="add del">
          <ac:chgData name="Jesus Guzman" userId="a4fb8e442be8add6" providerId="LiveId" clId="{3BEDC548-FA9D-41CA-90A8-30EC5417D33A}" dt="2019-02-20T04:49:50.135" v="545"/>
          <ac:grpSpMkLst>
            <pc:docMk/>
            <pc:sldMk cId="1228646770" sldId="264"/>
            <ac:grpSpMk id="55" creationId="{82CF163B-95E7-4E77-B4EE-30316CA22327}"/>
          </ac:grpSpMkLst>
        </pc:grpChg>
        <pc:grpChg chg="add mod">
          <ac:chgData name="Jesus Guzman" userId="a4fb8e442be8add6" providerId="LiveId" clId="{3BEDC548-FA9D-41CA-90A8-30EC5417D33A}" dt="2019-02-20T04:54:14.259" v="638" actId="1076"/>
          <ac:grpSpMkLst>
            <pc:docMk/>
            <pc:sldMk cId="1228646770" sldId="264"/>
            <ac:grpSpMk id="81" creationId="{15422E22-3D3C-480E-95E1-DF38C5166A66}"/>
          </ac:grpSpMkLst>
        </pc:grpChg>
        <pc:picChg chg="del">
          <ac:chgData name="Jesus Guzman" userId="a4fb8e442be8add6" providerId="LiveId" clId="{3BEDC548-FA9D-41CA-90A8-30EC5417D33A}" dt="2019-02-20T04:48:59.898" v="523" actId="478"/>
          <ac:picMkLst>
            <pc:docMk/>
            <pc:sldMk cId="1228646770" sldId="264"/>
            <ac:picMk id="35" creationId="{0DDF44A5-F380-4CA6-8C86-6E765D997987}"/>
          </ac:picMkLst>
        </pc:picChg>
        <pc:picChg chg="mod topLvl">
          <ac:chgData name="Jesus Guzman" userId="a4fb8e442be8add6" providerId="LiveId" clId="{3BEDC548-FA9D-41CA-90A8-30EC5417D33A}" dt="2019-02-20T04:52:37.727" v="634" actId="164"/>
          <ac:picMkLst>
            <pc:docMk/>
            <pc:sldMk cId="1228646770" sldId="264"/>
            <ac:picMk id="36" creationId="{AE25ABF0-012B-4308-A9B8-F23CB4EE9D78}"/>
          </ac:picMkLst>
        </pc:picChg>
        <pc:picChg chg="del">
          <ac:chgData name="Jesus Guzman" userId="a4fb8e442be8add6" providerId="LiveId" clId="{3BEDC548-FA9D-41CA-90A8-30EC5417D33A}" dt="2019-02-20T04:49:31.966" v="541" actId="478"/>
          <ac:picMkLst>
            <pc:docMk/>
            <pc:sldMk cId="1228646770" sldId="264"/>
            <ac:picMk id="37" creationId="{6BD910D8-38DF-4D77-8067-7D35F28517F0}"/>
          </ac:picMkLst>
        </pc:picChg>
        <pc:picChg chg="del">
          <ac:chgData name="Jesus Guzman" userId="a4fb8e442be8add6" providerId="LiveId" clId="{3BEDC548-FA9D-41CA-90A8-30EC5417D33A}" dt="2019-02-20T04:49:20.707" v="535" actId="478"/>
          <ac:picMkLst>
            <pc:docMk/>
            <pc:sldMk cId="1228646770" sldId="264"/>
            <ac:picMk id="40" creationId="{4D798D29-5878-45A9-A99A-7EBF37FC553C}"/>
          </ac:picMkLst>
        </pc:picChg>
        <pc:picChg chg="del">
          <ac:chgData name="Jesus Guzman" userId="a4fb8e442be8add6" providerId="LiveId" clId="{3BEDC548-FA9D-41CA-90A8-30EC5417D33A}" dt="2019-02-20T04:49:07.144" v="528" actId="478"/>
          <ac:picMkLst>
            <pc:docMk/>
            <pc:sldMk cId="1228646770" sldId="264"/>
            <ac:picMk id="41" creationId="{6CD100C5-DB48-4F97-9E34-68061BEA3052}"/>
          </ac:picMkLst>
        </pc:picChg>
        <pc:picChg chg="del">
          <ac:chgData name="Jesus Guzman" userId="a4fb8e442be8add6" providerId="LiveId" clId="{3BEDC548-FA9D-41CA-90A8-30EC5417D33A}" dt="2019-02-20T04:49:11.569" v="530" actId="478"/>
          <ac:picMkLst>
            <pc:docMk/>
            <pc:sldMk cId="1228646770" sldId="264"/>
            <ac:picMk id="43" creationId="{762D62B1-7CDE-46C2-9319-DCD4018699B9}"/>
          </ac:picMkLst>
        </pc:picChg>
        <pc:picChg chg="del">
          <ac:chgData name="Jesus Guzman" userId="a4fb8e442be8add6" providerId="LiveId" clId="{3BEDC548-FA9D-41CA-90A8-30EC5417D33A}" dt="2019-02-20T04:49:01.454" v="524" actId="478"/>
          <ac:picMkLst>
            <pc:docMk/>
            <pc:sldMk cId="1228646770" sldId="264"/>
            <ac:picMk id="45" creationId="{AC744ADF-D118-4AF5-A85E-C7CA757F2D32}"/>
          </ac:picMkLst>
        </pc:picChg>
        <pc:picChg chg="del">
          <ac:chgData name="Jesus Guzman" userId="a4fb8e442be8add6" providerId="LiveId" clId="{3BEDC548-FA9D-41CA-90A8-30EC5417D33A}" dt="2019-02-20T04:49:14.937" v="532" actId="478"/>
          <ac:picMkLst>
            <pc:docMk/>
            <pc:sldMk cId="1228646770" sldId="264"/>
            <ac:picMk id="47" creationId="{904E67DC-697A-413F-B395-42E8BC71A0D0}"/>
          </ac:picMkLst>
        </pc:picChg>
        <pc:picChg chg="del">
          <ac:chgData name="Jesus Guzman" userId="a4fb8e442be8add6" providerId="LiveId" clId="{3BEDC548-FA9D-41CA-90A8-30EC5417D33A}" dt="2019-02-20T04:49:02.960" v="525" actId="478"/>
          <ac:picMkLst>
            <pc:docMk/>
            <pc:sldMk cId="1228646770" sldId="264"/>
            <ac:picMk id="49" creationId="{F0E551C0-7B63-4F00-ABCA-2C7E5D474094}"/>
          </ac:picMkLst>
        </pc:picChg>
        <pc:picChg chg="del">
          <ac:chgData name="Jesus Guzman" userId="a4fb8e442be8add6" providerId="LiveId" clId="{3BEDC548-FA9D-41CA-90A8-30EC5417D33A}" dt="2019-02-20T04:49:18.250" v="534" actId="478"/>
          <ac:picMkLst>
            <pc:docMk/>
            <pc:sldMk cId="1228646770" sldId="264"/>
            <ac:picMk id="51" creationId="{8EF2CAC3-9634-4471-B22B-0ED7F641E2DA}"/>
          </ac:picMkLst>
        </pc:picChg>
        <pc:picChg chg="del">
          <ac:chgData name="Jesus Guzman" userId="a4fb8e442be8add6" providerId="LiveId" clId="{3BEDC548-FA9D-41CA-90A8-30EC5417D33A}" dt="2019-02-20T04:48:53.768" v="519" actId="478"/>
          <ac:picMkLst>
            <pc:docMk/>
            <pc:sldMk cId="1228646770" sldId="264"/>
            <ac:picMk id="53" creationId="{C966C5B9-632F-4272-8EB6-C80FBA2330FF}"/>
          </ac:picMkLst>
        </pc:picChg>
        <pc:picChg chg="add del mod">
          <ac:chgData name="Jesus Guzman" userId="a4fb8e442be8add6" providerId="LiveId" clId="{3BEDC548-FA9D-41CA-90A8-30EC5417D33A}" dt="2019-02-20T04:54:43.712" v="644" actId="478"/>
          <ac:picMkLst>
            <pc:docMk/>
            <pc:sldMk cId="1228646770" sldId="264"/>
            <ac:picMk id="82" creationId="{B8B862C5-C79E-4A28-B4AC-4411536B0BBE}"/>
          </ac:picMkLst>
        </pc:picChg>
        <pc:picChg chg="add del">
          <ac:chgData name="Jesus Guzman" userId="a4fb8e442be8add6" providerId="LiveId" clId="{3BEDC548-FA9D-41CA-90A8-30EC5417D33A}" dt="2019-02-20T04:55:29.767" v="650"/>
          <ac:picMkLst>
            <pc:docMk/>
            <pc:sldMk cId="1228646770" sldId="264"/>
            <ac:picMk id="83" creationId="{36C91F1B-9D9D-4CCA-974B-6E676CEE9014}"/>
          </ac:picMkLst>
        </pc:picChg>
        <pc:picChg chg="add mod">
          <ac:chgData name="Jesus Guzman" userId="a4fb8e442be8add6" providerId="LiveId" clId="{3BEDC548-FA9D-41CA-90A8-30EC5417D33A}" dt="2019-02-20T05:47:27.425" v="1165" actId="1076"/>
          <ac:picMkLst>
            <pc:docMk/>
            <pc:sldMk cId="1228646770" sldId="264"/>
            <ac:picMk id="84" creationId="{DB7F8F93-91E2-4C40-B57B-1266717F7E9B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603996000" sldId="265"/>
        </pc:sldMkLst>
        <pc:spChg chg="mod">
          <ac:chgData name="Jesus Guzman" userId="a4fb8e442be8add6" providerId="LiveId" clId="{3BEDC548-FA9D-41CA-90A8-30EC5417D33A}" dt="2019-02-20T05:08:19.234" v="701" actId="20577"/>
          <ac:spMkLst>
            <pc:docMk/>
            <pc:sldMk cId="603996000" sldId="265"/>
            <ac:spMk id="2" creationId="{1FAE324A-A795-41B1-8292-08F6270404F8}"/>
          </ac:spMkLst>
        </pc:spChg>
        <pc:spChg chg="mod">
          <ac:chgData name="Jesus Guzman" userId="a4fb8e442be8add6" providerId="LiveId" clId="{3BEDC548-FA9D-41CA-90A8-30EC5417D33A}" dt="2019-02-20T05:25:13.875" v="952" actId="20577"/>
          <ac:spMkLst>
            <pc:docMk/>
            <pc:sldMk cId="603996000" sldId="265"/>
            <ac:spMk id="3" creationId="{5BB8A84A-3CEC-4C66-81C8-B58AD6C5306B}"/>
          </ac:spMkLst>
        </pc:spChg>
        <pc:grpChg chg="del">
          <ac:chgData name="Jesus Guzman" userId="a4fb8e442be8add6" providerId="LiveId" clId="{3BEDC548-FA9D-41CA-90A8-30EC5417D33A}" dt="2019-02-20T05:25:18.178" v="953" actId="478"/>
          <ac:grpSpMkLst>
            <pc:docMk/>
            <pc:sldMk cId="603996000" sldId="265"/>
            <ac:grpSpMk id="81" creationId="{15422E22-3D3C-480E-95E1-DF38C5166A66}"/>
          </ac:grpSpMkLst>
        </pc:grpChg>
        <pc:picChg chg="add del mod">
          <ac:chgData name="Jesus Guzman" userId="a4fb8e442be8add6" providerId="LiveId" clId="{3BEDC548-FA9D-41CA-90A8-30EC5417D33A}" dt="2019-02-20T05:31:59.562" v="959" actId="478"/>
          <ac:picMkLst>
            <pc:docMk/>
            <pc:sldMk cId="603996000" sldId="265"/>
            <ac:picMk id="4" creationId="{1A1BCD76-C616-4A93-B2DA-8B0AF6915C38}"/>
          </ac:picMkLst>
        </pc:picChg>
        <pc:picChg chg="add mod">
          <ac:chgData name="Jesus Guzman" userId="a4fb8e442be8add6" providerId="LiveId" clId="{3BEDC548-FA9D-41CA-90A8-30EC5417D33A}" dt="2019-02-20T05:32:18.747" v="967"/>
          <ac:picMkLst>
            <pc:docMk/>
            <pc:sldMk cId="603996000" sldId="265"/>
            <ac:picMk id="5" creationId="{F2761DD5-9196-40F8-B003-657BDBDE5BC5}"/>
          </ac:picMkLst>
        </pc:picChg>
        <pc:picChg chg="add mod ord">
          <ac:chgData name="Jesus Guzman" userId="a4fb8e442be8add6" providerId="LiveId" clId="{3BEDC548-FA9D-41CA-90A8-30EC5417D33A}" dt="2019-02-20T05:47:49.402" v="1169" actId="1076"/>
          <ac:picMkLst>
            <pc:docMk/>
            <pc:sldMk cId="603996000" sldId="265"/>
            <ac:picMk id="12" creationId="{BFA9386D-91A1-4890-8A4E-620364BED17E}"/>
          </ac:picMkLst>
        </pc:picChg>
        <pc:picChg chg="add del">
          <ac:chgData name="Jesus Guzman" userId="a4fb8e442be8add6" providerId="LiveId" clId="{3BEDC548-FA9D-41CA-90A8-30EC5417D33A}" dt="2019-02-20T05:47:52.417" v="1170" actId="478"/>
          <ac:picMkLst>
            <pc:docMk/>
            <pc:sldMk cId="603996000" sldId="265"/>
            <ac:picMk id="15" creationId="{3ACF95E1-96D2-4201-8C80-B13DC136F56B}"/>
          </ac:picMkLst>
        </pc:picChg>
        <pc:picChg chg="del">
          <ac:chgData name="Jesus Guzman" userId="a4fb8e442be8add6" providerId="LiveId" clId="{3BEDC548-FA9D-41CA-90A8-30EC5417D33A}" dt="2019-02-20T05:08:35.980" v="705" actId="478"/>
          <ac:picMkLst>
            <pc:docMk/>
            <pc:sldMk cId="603996000" sldId="265"/>
            <ac:picMk id="84" creationId="{DB7F8F93-91E2-4C40-B57B-1266717F7E9B}"/>
          </ac:picMkLst>
        </pc:picChg>
      </pc:sldChg>
      <pc:sldChg chg="addSp delSp modSp add ord modTransition">
        <pc:chgData name="Jesus Guzman" userId="a4fb8e442be8add6" providerId="LiveId" clId="{3BEDC548-FA9D-41CA-90A8-30EC5417D33A}" dt="2019-02-27T16:55:04.141" v="4238"/>
        <pc:sldMkLst>
          <pc:docMk/>
          <pc:sldMk cId="2950818065" sldId="266"/>
        </pc:sldMkLst>
        <pc:spChg chg="mod">
          <ac:chgData name="Jesus Guzman" userId="a4fb8e442be8add6" providerId="LiveId" clId="{3BEDC548-FA9D-41CA-90A8-30EC5417D33A}" dt="2019-02-20T05:34:59.193" v="992" actId="20577"/>
          <ac:spMkLst>
            <pc:docMk/>
            <pc:sldMk cId="2950818065" sldId="266"/>
            <ac:spMk id="2" creationId="{1FAE324A-A795-41B1-8292-08F6270404F8}"/>
          </ac:spMkLst>
        </pc:spChg>
        <pc:spChg chg="mod">
          <ac:chgData name="Jesus Guzman" userId="a4fb8e442be8add6" providerId="LiveId" clId="{3BEDC548-FA9D-41CA-90A8-30EC5417D33A}" dt="2019-02-20T05:39:13.983" v="1152" actId="20577"/>
          <ac:spMkLst>
            <pc:docMk/>
            <pc:sldMk cId="2950818065" sldId="266"/>
            <ac:spMk id="3" creationId="{5BB8A84A-3CEC-4C66-81C8-B58AD6C5306B}"/>
          </ac:spMkLst>
        </pc:spChg>
        <pc:picChg chg="del">
          <ac:chgData name="Jesus Guzman" userId="a4fb8e442be8add6" providerId="LiveId" clId="{3BEDC548-FA9D-41CA-90A8-30EC5417D33A}" dt="2019-02-20T05:40:33.082" v="1153" actId="478"/>
          <ac:picMkLst>
            <pc:docMk/>
            <pc:sldMk cId="2950818065" sldId="266"/>
            <ac:picMk id="5" creationId="{F2761DD5-9196-40F8-B003-657BDBDE5BC5}"/>
          </ac:picMkLst>
        </pc:picChg>
        <pc:picChg chg="add mod ord">
          <ac:chgData name="Jesus Guzman" userId="a4fb8e442be8add6" providerId="LiveId" clId="{3BEDC548-FA9D-41CA-90A8-30EC5417D33A}" dt="2019-02-20T05:48:05.873" v="1173" actId="14100"/>
          <ac:picMkLst>
            <pc:docMk/>
            <pc:sldMk cId="2950818065" sldId="266"/>
            <ac:picMk id="6" creationId="{D21920DA-BEBE-456B-B636-1E94E88ECA45}"/>
          </ac:picMkLst>
        </pc:picChg>
        <pc:picChg chg="add del">
          <ac:chgData name="Jesus Guzman" userId="a4fb8e442be8add6" providerId="LiveId" clId="{3BEDC548-FA9D-41CA-90A8-30EC5417D33A}" dt="2019-02-20T05:47:04.640" v="1162"/>
          <ac:picMkLst>
            <pc:docMk/>
            <pc:sldMk cId="2950818065" sldId="266"/>
            <ac:picMk id="8" creationId="{FC1E5CC6-9D1E-4CF8-9916-90C416FDDD81}"/>
          </ac:picMkLst>
        </pc:picChg>
        <pc:picChg chg="add del">
          <ac:chgData name="Jesus Guzman" userId="a4fb8e442be8add6" providerId="LiveId" clId="{3BEDC548-FA9D-41CA-90A8-30EC5417D33A}" dt="2019-02-20T05:48:07.356" v="1174" actId="478"/>
          <ac:picMkLst>
            <pc:docMk/>
            <pc:sldMk cId="2950818065" sldId="266"/>
            <ac:picMk id="9" creationId="{1F4474D2-7756-47C6-84DC-B96EAA184D12}"/>
          </ac:picMkLst>
        </pc:picChg>
        <pc:picChg chg="del">
          <ac:chgData name="Jesus Guzman" userId="a4fb8e442be8add6" providerId="LiveId" clId="{3BEDC548-FA9D-41CA-90A8-30EC5417D33A}" dt="2019-02-20T05:35:13.109" v="997" actId="478"/>
          <ac:picMkLst>
            <pc:docMk/>
            <pc:sldMk cId="2950818065" sldId="266"/>
            <ac:picMk id="12" creationId="{BFA9386D-91A1-4890-8A4E-620364BED17E}"/>
          </ac:picMkLst>
        </pc:picChg>
        <pc:picChg chg="add mod">
          <ac:chgData name="Jesus Guzman" userId="a4fb8e442be8add6" providerId="LiveId" clId="{3BEDC548-FA9D-41CA-90A8-30EC5417D33A}" dt="2019-02-20T05:46:54.802" v="1160" actId="1076"/>
          <ac:picMkLst>
            <pc:docMk/>
            <pc:sldMk cId="2950818065" sldId="266"/>
            <ac:picMk id="2050" creationId="{57344231-E41C-4CCF-A531-4C9A9FDEE8C3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378104135" sldId="267"/>
        </pc:sldMkLst>
        <pc:spChg chg="mod">
          <ac:chgData name="Jesus Guzman" userId="a4fb8e442be8add6" providerId="LiveId" clId="{3BEDC548-FA9D-41CA-90A8-30EC5417D33A}" dt="2019-02-20T05:48:58.428" v="1200" actId="20577"/>
          <ac:spMkLst>
            <pc:docMk/>
            <pc:sldMk cId="378104135" sldId="267"/>
            <ac:spMk id="2" creationId="{1FAE324A-A795-41B1-8292-08F6270404F8}"/>
          </ac:spMkLst>
        </pc:spChg>
        <pc:spChg chg="mod">
          <ac:chgData name="Jesus Guzman" userId="a4fb8e442be8add6" providerId="LiveId" clId="{3BEDC548-FA9D-41CA-90A8-30EC5417D33A}" dt="2019-02-20T05:53:39.267" v="1325" actId="20577"/>
          <ac:spMkLst>
            <pc:docMk/>
            <pc:sldMk cId="378104135" sldId="267"/>
            <ac:spMk id="3" creationId="{5BB8A84A-3CEC-4C66-81C8-B58AD6C5306B}"/>
          </ac:spMkLst>
        </pc:spChg>
        <pc:spChg chg="mod">
          <ac:chgData name="Jesus Guzman" userId="a4fb8e442be8add6" providerId="LiveId" clId="{3BEDC548-FA9D-41CA-90A8-30EC5417D33A}" dt="2019-02-20T12:17:12.582" v="1354" actId="207"/>
          <ac:spMkLst>
            <pc:docMk/>
            <pc:sldMk cId="378104135" sldId="267"/>
            <ac:spMk id="14" creationId="{104013AE-D298-4E6F-95CA-2015CC943E19}"/>
          </ac:spMkLst>
        </pc:spChg>
        <pc:grpChg chg="add mod">
          <ac:chgData name="Jesus Guzman" userId="a4fb8e442be8add6" providerId="LiveId" clId="{3BEDC548-FA9D-41CA-90A8-30EC5417D33A}" dt="2019-02-20T12:16:41.157" v="1328" actId="1076"/>
          <ac:grpSpMkLst>
            <pc:docMk/>
            <pc:sldMk cId="378104135" sldId="267"/>
            <ac:grpSpMk id="9" creationId="{ABADB13C-2AD1-4837-8241-28254CC71F56}"/>
          </ac:grpSpMkLst>
        </pc:grpChg>
        <pc:picChg chg="del">
          <ac:chgData name="Jesus Guzman" userId="a4fb8e442be8add6" providerId="LiveId" clId="{3BEDC548-FA9D-41CA-90A8-30EC5417D33A}" dt="2019-02-20T05:48:15.756" v="1176" actId="478"/>
          <ac:picMkLst>
            <pc:docMk/>
            <pc:sldMk cId="378104135" sldId="267"/>
            <ac:picMk id="6" creationId="{D21920DA-BEBE-456B-B636-1E94E88ECA45}"/>
          </ac:picMkLst>
        </pc:picChg>
        <pc:picChg chg="add del">
          <ac:chgData name="Jesus Guzman" userId="a4fb8e442be8add6" providerId="LiveId" clId="{3BEDC548-FA9D-41CA-90A8-30EC5417D33A}" dt="2019-02-20T05:48:32.015" v="1182" actId="478"/>
          <ac:picMkLst>
            <pc:docMk/>
            <pc:sldMk cId="378104135" sldId="267"/>
            <ac:picMk id="7" creationId="{512FE187-0224-469E-A9C9-8FF073FE3CA7}"/>
          </ac:picMkLst>
        </pc:picChg>
        <pc:picChg chg="add mod ord">
          <ac:chgData name="Jesus Guzman" userId="a4fb8e442be8add6" providerId="LiveId" clId="{3BEDC548-FA9D-41CA-90A8-30EC5417D33A}" dt="2019-02-20T05:48:30.301" v="1181" actId="167"/>
          <ac:picMkLst>
            <pc:docMk/>
            <pc:sldMk cId="378104135" sldId="267"/>
            <ac:picMk id="8" creationId="{24BC9348-0C78-4DE3-9691-ED089449F314}"/>
          </ac:picMkLst>
        </pc:picChg>
        <pc:picChg chg="del">
          <ac:chgData name="Jesus Guzman" userId="a4fb8e442be8add6" providerId="LiveId" clId="{3BEDC548-FA9D-41CA-90A8-30EC5417D33A}" dt="2019-02-20T12:16:34.790" v="1326" actId="478"/>
          <ac:picMkLst>
            <pc:docMk/>
            <pc:sldMk cId="378104135" sldId="267"/>
            <ac:picMk id="2050" creationId="{57344231-E41C-4CCF-A531-4C9A9FDEE8C3}"/>
          </ac:picMkLst>
        </pc:picChg>
      </pc:sldChg>
      <pc:sldChg chg="addSp delSp modSp add modTransition modAnim">
        <pc:chgData name="Jesus Guzman" userId="a4fb8e442be8add6" providerId="LiveId" clId="{3BEDC548-FA9D-41CA-90A8-30EC5417D33A}" dt="2019-02-27T21:01:44.581" v="4540"/>
        <pc:sldMkLst>
          <pc:docMk/>
          <pc:sldMk cId="1557595219" sldId="268"/>
        </pc:sldMkLst>
        <pc:spChg chg="mod">
          <ac:chgData name="Jesus Guzman" userId="a4fb8e442be8add6" providerId="LiveId" clId="{3BEDC548-FA9D-41CA-90A8-30EC5417D33A}" dt="2019-02-20T12:35:52.773" v="1715" actId="313"/>
          <ac:spMkLst>
            <pc:docMk/>
            <pc:sldMk cId="1557595219" sldId="268"/>
            <ac:spMk id="2" creationId="{13A142D4-5721-455D-86E1-837972F46E3F}"/>
          </ac:spMkLst>
        </pc:spChg>
        <pc:spChg chg="del">
          <ac:chgData name="Jesus Guzman" userId="a4fb8e442be8add6" providerId="LiveId" clId="{3BEDC548-FA9D-41CA-90A8-30EC5417D33A}" dt="2019-02-20T12:22:52.412" v="1356" actId="478"/>
          <ac:spMkLst>
            <pc:docMk/>
            <pc:sldMk cId="1557595219" sldId="268"/>
            <ac:spMk id="3" creationId="{83E7F96F-2449-4697-B739-D31F0EA85C59}"/>
          </ac:spMkLst>
        </pc:spChg>
        <pc:spChg chg="add mod topLvl">
          <ac:chgData name="Jesus Guzman" userId="a4fb8e442be8add6" providerId="LiveId" clId="{3BEDC548-FA9D-41CA-90A8-30EC5417D33A}" dt="2019-02-27T21:00:27.120" v="4525" actId="165"/>
          <ac:spMkLst>
            <pc:docMk/>
            <pc:sldMk cId="1557595219" sldId="268"/>
            <ac:spMk id="9" creationId="{D4FEBDF6-8990-41B0-9863-878238E3C512}"/>
          </ac:spMkLst>
        </pc:spChg>
        <pc:spChg chg="add mod topLvl">
          <ac:chgData name="Jesus Guzman" userId="a4fb8e442be8add6" providerId="LiveId" clId="{3BEDC548-FA9D-41CA-90A8-30EC5417D33A}" dt="2019-02-27T21:00:27.120" v="4525" actId="165"/>
          <ac:spMkLst>
            <pc:docMk/>
            <pc:sldMk cId="1557595219" sldId="268"/>
            <ac:spMk id="10" creationId="{507B8DB1-7E63-44AA-A62C-3A4F5471CF44}"/>
          </ac:spMkLst>
        </pc:spChg>
        <pc:spChg chg="add mod topLvl">
          <ac:chgData name="Jesus Guzman" userId="a4fb8e442be8add6" providerId="LiveId" clId="{3BEDC548-FA9D-41CA-90A8-30EC5417D33A}" dt="2019-02-27T21:00:27.120" v="4525" actId="165"/>
          <ac:spMkLst>
            <pc:docMk/>
            <pc:sldMk cId="1557595219" sldId="268"/>
            <ac:spMk id="11" creationId="{5DD02940-55D0-4767-8F03-2DCC1D2276DB}"/>
          </ac:spMkLst>
        </pc:spChg>
        <pc:spChg chg="add mod topLvl">
          <ac:chgData name="Jesus Guzman" userId="a4fb8e442be8add6" providerId="LiveId" clId="{3BEDC548-FA9D-41CA-90A8-30EC5417D33A}" dt="2019-02-27T21:00:27.120" v="4525" actId="165"/>
          <ac:spMkLst>
            <pc:docMk/>
            <pc:sldMk cId="1557595219" sldId="268"/>
            <ac:spMk id="12" creationId="{3D865DAB-E88E-4167-AA49-7AD186988CD9}"/>
          </ac:spMkLst>
        </pc:spChg>
        <pc:spChg chg="add mod topLvl">
          <ac:chgData name="Jesus Guzman" userId="a4fb8e442be8add6" providerId="LiveId" clId="{3BEDC548-FA9D-41CA-90A8-30EC5417D33A}" dt="2019-02-27T21:00:27.120" v="4525" actId="165"/>
          <ac:spMkLst>
            <pc:docMk/>
            <pc:sldMk cId="1557595219" sldId="268"/>
            <ac:spMk id="13" creationId="{DC8518F2-1C2F-48AE-AEF3-8E151711A148}"/>
          </ac:spMkLst>
        </pc:spChg>
        <pc:spChg chg="mod">
          <ac:chgData name="Jesus Guzman" userId="a4fb8e442be8add6" providerId="LiveId" clId="{3BEDC548-FA9D-41CA-90A8-30EC5417D33A}" dt="2019-02-27T20:59:52.660" v="4520" actId="1076"/>
          <ac:spMkLst>
            <pc:docMk/>
            <pc:sldMk cId="1557595219" sldId="268"/>
            <ac:spMk id="24" creationId="{F0C95C18-8693-4248-AEDD-0A1BA5A5785C}"/>
          </ac:spMkLst>
        </pc:spChg>
        <pc:spChg chg="del">
          <ac:chgData name="Jesus Guzman" userId="a4fb8e442be8add6" providerId="LiveId" clId="{3BEDC548-FA9D-41CA-90A8-30EC5417D33A}" dt="2019-02-20T12:29:48.698" v="1581" actId="478"/>
          <ac:spMkLst>
            <pc:docMk/>
            <pc:sldMk cId="1557595219" sldId="268"/>
            <ac:spMk id="25" creationId="{E1EC5383-13CE-4F61-B507-E6F6034F27A1}"/>
          </ac:spMkLst>
        </pc:spChg>
        <pc:spChg chg="del">
          <ac:chgData name="Jesus Guzman" userId="a4fb8e442be8add6" providerId="LiveId" clId="{3BEDC548-FA9D-41CA-90A8-30EC5417D33A}" dt="2019-02-20T12:29:48.698" v="1581" actId="478"/>
          <ac:spMkLst>
            <pc:docMk/>
            <pc:sldMk cId="1557595219" sldId="268"/>
            <ac:spMk id="27" creationId="{089455D8-B349-4D1E-BE33-C251D1FC3DC0}"/>
          </ac:spMkLst>
        </pc:spChg>
        <pc:spChg chg="del">
          <ac:chgData name="Jesus Guzman" userId="a4fb8e442be8add6" providerId="LiveId" clId="{3BEDC548-FA9D-41CA-90A8-30EC5417D33A}" dt="2019-02-20T12:29:51.651" v="1582" actId="478"/>
          <ac:spMkLst>
            <pc:docMk/>
            <pc:sldMk cId="1557595219" sldId="268"/>
            <ac:spMk id="28" creationId="{C5C30FC9-6700-4173-AEC3-4C8555A1B493}"/>
          </ac:spMkLst>
        </pc:spChg>
        <pc:spChg chg="del">
          <ac:chgData name="Jesus Guzman" userId="a4fb8e442be8add6" providerId="LiveId" clId="{3BEDC548-FA9D-41CA-90A8-30EC5417D33A}" dt="2019-02-20T12:29:48.698" v="1581" actId="478"/>
          <ac:spMkLst>
            <pc:docMk/>
            <pc:sldMk cId="1557595219" sldId="268"/>
            <ac:spMk id="29" creationId="{EB0CC520-B273-4819-9C8F-5FDB51AB4331}"/>
          </ac:spMkLst>
        </pc:spChg>
        <pc:grpChg chg="add mod topLvl">
          <ac:chgData name="Jesus Guzman" userId="a4fb8e442be8add6" providerId="LiveId" clId="{3BEDC548-FA9D-41CA-90A8-30EC5417D33A}" dt="2019-02-27T21:00:27.120" v="4525" actId="165"/>
          <ac:grpSpMkLst>
            <pc:docMk/>
            <pc:sldMk cId="1557595219" sldId="268"/>
            <ac:grpSpMk id="23" creationId="{80536085-64BF-4C44-8E7C-FEAB582F8FD8}"/>
          </ac:grpSpMkLst>
        </pc:grpChg>
        <pc:grpChg chg="add del mod">
          <ac:chgData name="Jesus Guzman" userId="a4fb8e442be8add6" providerId="LiveId" clId="{3BEDC548-FA9D-41CA-90A8-30EC5417D33A}" dt="2019-02-27T21:00:27.120" v="4525" actId="165"/>
          <ac:grpSpMkLst>
            <pc:docMk/>
            <pc:sldMk cId="1557595219" sldId="268"/>
            <ac:grpSpMk id="30" creationId="{AF9DC541-EB52-43F2-87D0-F1F4204D12E7}"/>
          </ac:grpSpMkLst>
        </pc:grpChg>
        <pc:picChg chg="add mod topLvl">
          <ac:chgData name="Jesus Guzman" userId="a4fb8e442be8add6" providerId="LiveId" clId="{3BEDC548-FA9D-41CA-90A8-30EC5417D33A}" dt="2019-02-27T21:00:27.120" v="4525" actId="165"/>
          <ac:picMkLst>
            <pc:docMk/>
            <pc:sldMk cId="1557595219" sldId="268"/>
            <ac:picMk id="4" creationId="{DCAA2489-4A11-4B14-9760-BE09AB2812AF}"/>
          </ac:picMkLst>
        </pc:picChg>
        <pc:picChg chg="add mod topLvl">
          <ac:chgData name="Jesus Guzman" userId="a4fb8e442be8add6" providerId="LiveId" clId="{3BEDC548-FA9D-41CA-90A8-30EC5417D33A}" dt="2019-02-27T21:00:27.120" v="4525" actId="165"/>
          <ac:picMkLst>
            <pc:docMk/>
            <pc:sldMk cId="1557595219" sldId="268"/>
            <ac:picMk id="5" creationId="{756832C8-B1B0-4CD1-8263-779ECC213DF6}"/>
          </ac:picMkLst>
        </pc:picChg>
        <pc:picChg chg="add mod topLvl">
          <ac:chgData name="Jesus Guzman" userId="a4fb8e442be8add6" providerId="LiveId" clId="{3BEDC548-FA9D-41CA-90A8-30EC5417D33A}" dt="2019-02-27T21:00:27.120" v="4525" actId="165"/>
          <ac:picMkLst>
            <pc:docMk/>
            <pc:sldMk cId="1557595219" sldId="268"/>
            <ac:picMk id="6" creationId="{F17AF146-F5E2-4731-AAAD-57E0095086F0}"/>
          </ac:picMkLst>
        </pc:picChg>
        <pc:picChg chg="add mod topLvl">
          <ac:chgData name="Jesus Guzman" userId="a4fb8e442be8add6" providerId="LiveId" clId="{3BEDC548-FA9D-41CA-90A8-30EC5417D33A}" dt="2019-02-27T21:00:27.120" v="4525" actId="165"/>
          <ac:picMkLst>
            <pc:docMk/>
            <pc:sldMk cId="1557595219" sldId="268"/>
            <ac:picMk id="7" creationId="{712EBD80-794D-46A4-97D6-07F93AB893C4}"/>
          </ac:picMkLst>
        </pc:picChg>
        <pc:picChg chg="add mod topLvl">
          <ac:chgData name="Jesus Guzman" userId="a4fb8e442be8add6" providerId="LiveId" clId="{3BEDC548-FA9D-41CA-90A8-30EC5417D33A}" dt="2019-02-27T21:00:27.120" v="4525" actId="165"/>
          <ac:picMkLst>
            <pc:docMk/>
            <pc:sldMk cId="1557595219" sldId="268"/>
            <ac:picMk id="8" creationId="{563B103B-E746-43D4-A7CB-07FE903F7C3C}"/>
          </ac:picMkLst>
        </pc:picChg>
        <pc:picChg chg="mod">
          <ac:chgData name="Jesus Guzman" userId="a4fb8e442be8add6" providerId="LiveId" clId="{3BEDC548-FA9D-41CA-90A8-30EC5417D33A}" dt="2019-02-20T12:30:53.311" v="1596" actId="14100"/>
          <ac:picMkLst>
            <pc:docMk/>
            <pc:sldMk cId="1557595219" sldId="268"/>
            <ac:picMk id="26" creationId="{CCA055FC-0A06-4405-A8E5-36D228974A56}"/>
          </ac:picMkLst>
        </pc:picChg>
        <pc:picChg chg="add del mod">
          <ac:chgData name="Jesus Guzman" userId="a4fb8e442be8add6" providerId="LiveId" clId="{3BEDC548-FA9D-41CA-90A8-30EC5417D33A}" dt="2019-02-20T12:34:22.617" v="1644" actId="478"/>
          <ac:picMkLst>
            <pc:docMk/>
            <pc:sldMk cId="1557595219" sldId="268"/>
            <ac:picMk id="31" creationId="{8ECDC5C2-199A-459C-A284-25586B275466}"/>
          </ac:picMkLst>
        </pc:picChg>
        <pc:picChg chg="add del mod">
          <ac:chgData name="Jesus Guzman" userId="a4fb8e442be8add6" providerId="LiveId" clId="{3BEDC548-FA9D-41CA-90A8-30EC5417D33A}" dt="2019-02-20T12:31:59.166" v="1608"/>
          <ac:picMkLst>
            <pc:docMk/>
            <pc:sldMk cId="1557595219" sldId="268"/>
            <ac:picMk id="32" creationId="{9408B94C-79D2-41FD-BE0A-C70934EDEF69}"/>
          </ac:picMkLst>
        </pc:picChg>
        <pc:picChg chg="add mod">
          <ac:chgData name="Jesus Guzman" userId="a4fb8e442be8add6" providerId="LiveId" clId="{3BEDC548-FA9D-41CA-90A8-30EC5417D33A}" dt="2019-02-20T12:34:37.825" v="1651" actId="1076"/>
          <ac:picMkLst>
            <pc:docMk/>
            <pc:sldMk cId="1557595219" sldId="268"/>
            <ac:picMk id="33" creationId="{2DF2C5FE-AEF4-4F78-BBCC-D226A8ED6445}"/>
          </ac:picMkLst>
        </pc:picChg>
        <pc:cxnChg chg="add mod topLvl">
          <ac:chgData name="Jesus Guzman" userId="a4fb8e442be8add6" providerId="LiveId" clId="{3BEDC548-FA9D-41CA-90A8-30EC5417D33A}" dt="2019-02-27T21:00:27.120" v="4525" actId="165"/>
          <ac:cxnSpMkLst>
            <pc:docMk/>
            <pc:sldMk cId="1557595219" sldId="268"/>
            <ac:cxnSpMk id="15" creationId="{512F71D4-2316-4FE6-A9E1-2026A6F6FFFB}"/>
          </ac:cxnSpMkLst>
        </pc:cxnChg>
        <pc:cxnChg chg="add mod topLvl">
          <ac:chgData name="Jesus Guzman" userId="a4fb8e442be8add6" providerId="LiveId" clId="{3BEDC548-FA9D-41CA-90A8-30EC5417D33A}" dt="2019-02-27T21:00:27.120" v="4525" actId="165"/>
          <ac:cxnSpMkLst>
            <pc:docMk/>
            <pc:sldMk cId="1557595219" sldId="268"/>
            <ac:cxnSpMk id="17" creationId="{89EAF24A-DC1C-4971-B767-9A0C9BEC2BEC}"/>
          </ac:cxnSpMkLst>
        </pc:cxnChg>
        <pc:cxnChg chg="add mod topLvl">
          <ac:chgData name="Jesus Guzman" userId="a4fb8e442be8add6" providerId="LiveId" clId="{3BEDC548-FA9D-41CA-90A8-30EC5417D33A}" dt="2019-02-27T21:00:27.120" v="4525" actId="165"/>
          <ac:cxnSpMkLst>
            <pc:docMk/>
            <pc:sldMk cId="1557595219" sldId="268"/>
            <ac:cxnSpMk id="18" creationId="{3AFFAA48-705D-40B5-9799-1811437FD403}"/>
          </ac:cxnSpMkLst>
        </pc:cxnChg>
        <pc:cxnChg chg="add mod topLvl">
          <ac:chgData name="Jesus Guzman" userId="a4fb8e442be8add6" providerId="LiveId" clId="{3BEDC548-FA9D-41CA-90A8-30EC5417D33A}" dt="2019-02-27T21:00:27.120" v="4525" actId="165"/>
          <ac:cxnSpMkLst>
            <pc:docMk/>
            <pc:sldMk cId="1557595219" sldId="268"/>
            <ac:cxnSpMk id="20" creationId="{F36A7699-8260-45D6-81D1-1D3033D80DEB}"/>
          </ac:cxnSpMkLst>
        </pc:cxnChg>
        <pc:cxnChg chg="add mod">
          <ac:chgData name="Jesus Guzman" userId="a4fb8e442be8add6" providerId="LiveId" clId="{3BEDC548-FA9D-41CA-90A8-30EC5417D33A}" dt="2019-02-20T12:34:37.825" v="1651" actId="1076"/>
          <ac:cxnSpMkLst>
            <pc:docMk/>
            <pc:sldMk cId="1557595219" sldId="268"/>
            <ac:cxnSpMk id="34" creationId="{5D24931C-AC46-4992-9ADF-18EA3ADB9DC4}"/>
          </ac:cxnSpMkLst>
        </pc:cxnChg>
        <pc:cxnChg chg="add del mod">
          <ac:chgData name="Jesus Guzman" userId="a4fb8e442be8add6" providerId="LiveId" clId="{3BEDC548-FA9D-41CA-90A8-30EC5417D33A}" dt="2019-02-20T12:34:28.177" v="1646" actId="478"/>
          <ac:cxnSpMkLst>
            <pc:docMk/>
            <pc:sldMk cId="1557595219" sldId="268"/>
            <ac:cxnSpMk id="37" creationId="{C6DF23E5-05B4-4AA4-850A-121C36A76250}"/>
          </ac:cxnSpMkLst>
        </pc:cxnChg>
      </pc:sldChg>
      <pc:sldChg chg="addSp delSp modSp add modTransition setBg">
        <pc:chgData name="Jesus Guzman" userId="a4fb8e442be8add6" providerId="LiveId" clId="{3BEDC548-FA9D-41CA-90A8-30EC5417D33A}" dt="2019-02-27T16:55:04.141" v="4238"/>
        <pc:sldMkLst>
          <pc:docMk/>
          <pc:sldMk cId="3208840409" sldId="269"/>
        </pc:sldMkLst>
        <pc:spChg chg="del">
          <ac:chgData name="Jesus Guzman" userId="a4fb8e442be8add6" providerId="LiveId" clId="{3BEDC548-FA9D-41CA-90A8-30EC5417D33A}" dt="2019-02-20T12:48:03.772" v="1723" actId="478"/>
          <ac:spMkLst>
            <pc:docMk/>
            <pc:sldMk cId="3208840409" sldId="269"/>
            <ac:spMk id="2" creationId="{1106909B-A325-4997-A65C-204F6B0B1113}"/>
          </ac:spMkLst>
        </pc:spChg>
        <pc:spChg chg="add del mod">
          <ac:chgData name="Jesus Guzman" userId="a4fb8e442be8add6" providerId="LiveId" clId="{3BEDC548-FA9D-41CA-90A8-30EC5417D33A}" dt="2019-02-20T12:45:53.363" v="1718"/>
          <ac:spMkLst>
            <pc:docMk/>
            <pc:sldMk cId="3208840409" sldId="269"/>
            <ac:spMk id="4" creationId="{D73576CC-D695-48C8-9474-4AA37466154F}"/>
          </ac:spMkLst>
        </pc:spChg>
        <pc:spChg chg="add mod">
          <ac:chgData name="Jesus Guzman" userId="a4fb8e442be8add6" providerId="LiveId" clId="{3BEDC548-FA9D-41CA-90A8-30EC5417D33A}" dt="2019-02-20T12:53:36.777" v="1780" actId="121"/>
          <ac:spMkLst>
            <pc:docMk/>
            <pc:sldMk cId="3208840409" sldId="269"/>
            <ac:spMk id="9" creationId="{EF2D24C6-DBA3-4D96-B1DD-2D0083B596D8}"/>
          </ac:spMkLst>
        </pc:spChg>
        <pc:picChg chg="add mod">
          <ac:chgData name="Jesus Guzman" userId="a4fb8e442be8add6" providerId="LiveId" clId="{3BEDC548-FA9D-41CA-90A8-30EC5417D33A}" dt="2019-02-20T12:48:23.870" v="1726" actId="1076"/>
          <ac:picMkLst>
            <pc:docMk/>
            <pc:sldMk cId="3208840409" sldId="269"/>
            <ac:picMk id="6" creationId="{AD1CA3D1-3C7C-4254-A16E-EA069D12D555}"/>
          </ac:picMkLst>
        </pc:picChg>
        <pc:picChg chg="del">
          <ac:chgData name="Jesus Guzman" userId="a4fb8e442be8add6" providerId="LiveId" clId="{3BEDC548-FA9D-41CA-90A8-30EC5417D33A}" dt="2019-02-20T12:45:52.660" v="1717" actId="478"/>
          <ac:picMkLst>
            <pc:docMk/>
            <pc:sldMk cId="3208840409" sldId="269"/>
            <ac:picMk id="7" creationId="{4753145F-8A44-442D-9059-A84A45092EAA}"/>
          </ac:picMkLst>
        </pc:picChg>
        <pc:picChg chg="add del">
          <ac:chgData name="Jesus Guzman" userId="a4fb8e442be8add6" providerId="LiveId" clId="{3BEDC548-FA9D-41CA-90A8-30EC5417D33A}" dt="2019-02-20T12:48:17.839" v="1725" actId="478"/>
          <ac:picMkLst>
            <pc:docMk/>
            <pc:sldMk cId="3208840409" sldId="269"/>
            <ac:picMk id="3074" creationId="{A45CF4F8-31AF-43AE-987F-BED0CCB23321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507521330" sldId="270"/>
        </pc:sldMkLst>
        <pc:spChg chg="add mod">
          <ac:chgData name="Jesus Guzman" userId="a4fb8e442be8add6" providerId="LiveId" clId="{3BEDC548-FA9D-41CA-90A8-30EC5417D33A}" dt="2019-02-20T12:55:54.067" v="1811" actId="20577"/>
          <ac:spMkLst>
            <pc:docMk/>
            <pc:sldMk cId="507521330" sldId="270"/>
            <ac:spMk id="2" creationId="{BF0334C2-D38E-4A4F-AB3E-B118DFDF624A}"/>
          </ac:spMkLst>
        </pc:spChg>
        <pc:spChg chg="add del mod">
          <ac:chgData name="Jesus Guzman" userId="a4fb8e442be8add6" providerId="LiveId" clId="{3BEDC548-FA9D-41CA-90A8-30EC5417D33A}" dt="2019-02-20T12:55:42.045" v="1783"/>
          <ac:spMkLst>
            <pc:docMk/>
            <pc:sldMk cId="507521330" sldId="270"/>
            <ac:spMk id="3" creationId="{3CD345FE-4FE3-4DCA-8F94-663B97C610F9}"/>
          </ac:spMkLst>
        </pc:spChg>
        <pc:picChg chg="add">
          <ac:chgData name="Jesus Guzman" userId="a4fb8e442be8add6" providerId="LiveId" clId="{3BEDC548-FA9D-41CA-90A8-30EC5417D33A}" dt="2019-02-20T12:55:42.045" v="1783"/>
          <ac:picMkLst>
            <pc:docMk/>
            <pc:sldMk cId="507521330" sldId="270"/>
            <ac:picMk id="6146" creationId="{81B9CBA3-F322-4984-BA42-FF030E4D8112}"/>
          </ac:picMkLst>
        </pc:picChg>
      </pc:sldChg>
      <pc:sldChg chg="addSp modSp add modTransition setBg">
        <pc:chgData name="Jesus Guzman" userId="a4fb8e442be8add6" providerId="LiveId" clId="{3BEDC548-FA9D-41CA-90A8-30EC5417D33A}" dt="2019-02-27T16:55:04.141" v="4238"/>
        <pc:sldMkLst>
          <pc:docMk/>
          <pc:sldMk cId="3472502112" sldId="271"/>
        </pc:sldMkLst>
        <pc:spChg chg="add mod">
          <ac:chgData name="Jesus Guzman" userId="a4fb8e442be8add6" providerId="LiveId" clId="{3BEDC548-FA9D-41CA-90A8-30EC5417D33A}" dt="2019-02-27T15:36:11.954" v="3478" actId="113"/>
          <ac:spMkLst>
            <pc:docMk/>
            <pc:sldMk cId="3472502112" sldId="271"/>
            <ac:spMk id="2" creationId="{AEF1FDE9-38AB-4A08-AF09-B78F2A6EB7C2}"/>
          </ac:spMkLst>
        </pc:spChg>
        <pc:spChg chg="add mod">
          <ac:chgData name="Jesus Guzman" userId="a4fb8e442be8add6" providerId="LiveId" clId="{3BEDC548-FA9D-41CA-90A8-30EC5417D33A}" dt="2019-02-20T12:56:21.277" v="1813"/>
          <ac:spMkLst>
            <pc:docMk/>
            <pc:sldMk cId="3472502112" sldId="271"/>
            <ac:spMk id="3" creationId="{F784EEEA-A5EF-47B8-B80F-530A8C3ADBEA}"/>
          </ac:spMkLst>
        </pc:sp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1308091495" sldId="272"/>
        </pc:sldMkLst>
        <pc:spChg chg="mod">
          <ac:chgData name="Jesus Guzman" userId="a4fb8e442be8add6" providerId="LiveId" clId="{3BEDC548-FA9D-41CA-90A8-30EC5417D33A}" dt="2019-02-20T12:58:00.891" v="1889" actId="5793"/>
          <ac:spMkLst>
            <pc:docMk/>
            <pc:sldMk cId="1308091495" sldId="272"/>
            <ac:spMk id="2" creationId="{284B16D3-7E3B-4E52-A00D-D0652CC4C159}"/>
          </ac:spMkLst>
        </pc:spChg>
        <pc:spChg chg="mod">
          <ac:chgData name="Jesus Guzman" userId="a4fb8e442be8add6" providerId="LiveId" clId="{3BEDC548-FA9D-41CA-90A8-30EC5417D33A}" dt="2019-02-20T13:04:54.553" v="2246" actId="1076"/>
          <ac:spMkLst>
            <pc:docMk/>
            <pc:sldMk cId="1308091495" sldId="272"/>
            <ac:spMk id="3" creationId="{413AE508-BF40-45E7-A01E-87D0256D01BF}"/>
          </ac:spMkLst>
        </pc:spChg>
        <pc:spChg chg="add mod">
          <ac:chgData name="Jesus Guzman" userId="a4fb8e442be8add6" providerId="LiveId" clId="{3BEDC548-FA9D-41CA-90A8-30EC5417D33A}" dt="2019-02-20T13:04:54.553" v="2246" actId="1076"/>
          <ac:spMkLst>
            <pc:docMk/>
            <pc:sldMk cId="1308091495" sldId="272"/>
            <ac:spMk id="4" creationId="{A0AFEB32-EA24-404D-BC80-A4C6F3C0C826}"/>
          </ac:spMkLst>
        </pc:spChg>
        <pc:spChg chg="add mod">
          <ac:chgData name="Jesus Guzman" userId="a4fb8e442be8add6" providerId="LiveId" clId="{3BEDC548-FA9D-41CA-90A8-30EC5417D33A}" dt="2019-02-20T13:04:54.553" v="2246" actId="1076"/>
          <ac:spMkLst>
            <pc:docMk/>
            <pc:sldMk cId="1308091495" sldId="272"/>
            <ac:spMk id="6" creationId="{8D9AED88-3002-492B-B215-35F7D9084C54}"/>
          </ac:spMkLst>
        </pc:spChg>
        <pc:picChg chg="add del">
          <ac:chgData name="Jesus Guzman" userId="a4fb8e442be8add6" providerId="LiveId" clId="{3BEDC548-FA9D-41CA-90A8-30EC5417D33A}" dt="2019-02-20T13:00:35.975" v="2091"/>
          <ac:picMkLst>
            <pc:docMk/>
            <pc:sldMk cId="1308091495" sldId="272"/>
            <ac:picMk id="7170" creationId="{13BFFEF2-BB06-4D5D-AB15-0E57F697F5FE}"/>
          </ac:picMkLst>
        </pc:picChg>
      </pc:sldChg>
      <pc:sldChg chg="addSp delSp modSp add mod modTransition setBg modAnim setClrOvrMap">
        <pc:chgData name="Jesus Guzman" userId="a4fb8e442be8add6" providerId="LiveId" clId="{3BEDC548-FA9D-41CA-90A8-30EC5417D33A}" dt="2019-02-27T17:01:30.910" v="4262"/>
        <pc:sldMkLst>
          <pc:docMk/>
          <pc:sldMk cId="2916647079" sldId="273"/>
        </pc:sldMkLst>
        <pc:spChg chg="mod">
          <ac:chgData name="Jesus Guzman" userId="a4fb8e442be8add6" providerId="LiveId" clId="{3BEDC548-FA9D-41CA-90A8-30EC5417D33A}" dt="2019-02-27T15:41:07.938" v="3486" actId="207"/>
          <ac:spMkLst>
            <pc:docMk/>
            <pc:sldMk cId="2916647079" sldId="273"/>
            <ac:spMk id="2" creationId="{37C11D7D-5C1A-4B9F-84FB-BA85795FBBA8}"/>
          </ac:spMkLst>
        </pc:spChg>
        <pc:spChg chg="add del mod">
          <ac:chgData name="Jesus Guzman" userId="a4fb8e442be8add6" providerId="LiveId" clId="{3BEDC548-FA9D-41CA-90A8-30EC5417D33A}" dt="2019-02-20T13:09:13.117" v="2450" actId="26606"/>
          <ac:spMkLst>
            <pc:docMk/>
            <pc:sldMk cId="2916647079" sldId="273"/>
            <ac:spMk id="3" creationId="{ACC54AD0-D503-4803-B31D-BD5E4C20CBC2}"/>
          </ac:spMkLst>
        </pc:spChg>
        <pc:spChg chg="add del">
          <ac:chgData name="Jesus Guzman" userId="a4fb8e442be8add6" providerId="LiveId" clId="{3BEDC548-FA9D-41CA-90A8-30EC5417D33A}" dt="2019-02-20T13:09:13.074" v="2449" actId="26606"/>
          <ac:spMkLst>
            <pc:docMk/>
            <pc:sldMk cId="2916647079" sldId="273"/>
            <ac:spMk id="10" creationId="{3B0DF90E-6BAD-4E82-8FDF-717C9A357378}"/>
          </ac:spMkLst>
        </pc:spChg>
        <pc:spChg chg="add del">
          <ac:chgData name="Jesus Guzman" userId="a4fb8e442be8add6" providerId="LiveId" clId="{3BEDC548-FA9D-41CA-90A8-30EC5417D33A}" dt="2019-02-20T13:09:13.074" v="2449" actId="26606"/>
          <ac:spMkLst>
            <pc:docMk/>
            <pc:sldMk cId="2916647079" sldId="273"/>
            <ac:spMk id="12" creationId="{13DCC859-0434-4BB8-B6C5-09C88AE698FB}"/>
          </ac:spMkLst>
        </pc:spChg>
        <pc:spChg chg="add del">
          <ac:chgData name="Jesus Guzman" userId="a4fb8e442be8add6" providerId="LiveId" clId="{3BEDC548-FA9D-41CA-90A8-30EC5417D33A}" dt="2019-02-20T13:09:13.074" v="2449" actId="26606"/>
          <ac:spMkLst>
            <pc:docMk/>
            <pc:sldMk cId="2916647079" sldId="273"/>
            <ac:spMk id="14" creationId="{08E7ACFB-B791-4C23-8B17-013FEDC09A89}"/>
          </ac:spMkLst>
        </pc:spChg>
        <pc:spChg chg="add del">
          <ac:chgData name="Jesus Guzman" userId="a4fb8e442be8add6" providerId="LiveId" clId="{3BEDC548-FA9D-41CA-90A8-30EC5417D33A}" dt="2019-02-20T13:09:42.319" v="2455" actId="26606"/>
          <ac:spMkLst>
            <pc:docMk/>
            <pc:sldMk cId="2916647079" sldId="273"/>
            <ac:spMk id="16" creationId="{3B0DF90E-6BAD-4E82-8FDF-717C9A357378}"/>
          </ac:spMkLst>
        </pc:spChg>
        <pc:spChg chg="add del">
          <ac:chgData name="Jesus Guzman" userId="a4fb8e442be8add6" providerId="LiveId" clId="{3BEDC548-FA9D-41CA-90A8-30EC5417D33A}" dt="2019-02-20T13:09:42.319" v="2455" actId="26606"/>
          <ac:spMkLst>
            <pc:docMk/>
            <pc:sldMk cId="2916647079" sldId="273"/>
            <ac:spMk id="17" creationId="{13DCC859-0434-4BB8-B6C5-09C88AE698FB}"/>
          </ac:spMkLst>
        </pc:spChg>
        <pc:spChg chg="add del">
          <ac:chgData name="Jesus Guzman" userId="a4fb8e442be8add6" providerId="LiveId" clId="{3BEDC548-FA9D-41CA-90A8-30EC5417D33A}" dt="2019-02-20T13:09:42.319" v="2455" actId="26606"/>
          <ac:spMkLst>
            <pc:docMk/>
            <pc:sldMk cId="2916647079" sldId="273"/>
            <ac:spMk id="18" creationId="{08E7ACFB-B791-4C23-8B17-013FEDC09A89}"/>
          </ac:spMkLst>
        </pc:spChg>
        <pc:spChg chg="add del">
          <ac:chgData name="Jesus Guzman" userId="a4fb8e442be8add6" providerId="LiveId" clId="{3BEDC548-FA9D-41CA-90A8-30EC5417D33A}" dt="2019-02-20T13:09:42.251" v="2454" actId="26606"/>
          <ac:spMkLst>
            <pc:docMk/>
            <pc:sldMk cId="2916647079" sldId="273"/>
            <ac:spMk id="24" creationId="{C5E6CFF1-2F42-4E10-9A97-F116F46F53FE}"/>
          </ac:spMkLst>
        </pc:spChg>
        <pc:spChg chg="add">
          <ac:chgData name="Jesus Guzman" userId="a4fb8e442be8add6" providerId="LiveId" clId="{3BEDC548-FA9D-41CA-90A8-30EC5417D33A}" dt="2019-02-20T13:09:42.319" v="2455" actId="26606"/>
          <ac:spMkLst>
            <pc:docMk/>
            <pc:sldMk cId="2916647079" sldId="273"/>
            <ac:spMk id="28" creationId="{9228552E-C8B1-4A80-8448-0787CE0FC704}"/>
          </ac:spMkLst>
        </pc:spChg>
        <pc:graphicFrameChg chg="add del">
          <ac:chgData name="Jesus Guzman" userId="a4fb8e442be8add6" providerId="LiveId" clId="{3BEDC548-FA9D-41CA-90A8-30EC5417D33A}" dt="2019-02-20T13:09:13.074" v="2449" actId="26606"/>
          <ac:graphicFrameMkLst>
            <pc:docMk/>
            <pc:sldMk cId="2916647079" sldId="273"/>
            <ac:graphicFrameMk id="5" creationId="{5D55F2FE-B890-46FB-A312-E9AECE669523}"/>
          </ac:graphicFrameMkLst>
        </pc:graphicFrameChg>
        <pc:graphicFrameChg chg="add mod modGraphic">
          <ac:chgData name="Jesus Guzman" userId="a4fb8e442be8add6" providerId="LiveId" clId="{3BEDC548-FA9D-41CA-90A8-30EC5417D33A}" dt="2019-02-27T15:42:27.240" v="3493" actId="207"/>
          <ac:graphicFrameMkLst>
            <pc:docMk/>
            <pc:sldMk cId="2916647079" sldId="273"/>
            <ac:graphicFrameMk id="19" creationId="{C19CA38E-500D-4CAC-988A-945216BFC076}"/>
          </ac:graphicFrameMkLst>
        </pc:graphicFrameChg>
        <pc:picChg chg="add mod ord">
          <ac:chgData name="Jesus Guzman" userId="a4fb8e442be8add6" providerId="LiveId" clId="{3BEDC548-FA9D-41CA-90A8-30EC5417D33A}" dt="2019-02-27T15:41:00.614" v="3485" actId="14100"/>
          <ac:picMkLst>
            <pc:docMk/>
            <pc:sldMk cId="2916647079" sldId="273"/>
            <ac:picMk id="6" creationId="{2CF3083E-76F6-4DAF-824D-8D9D12B5D291}"/>
          </ac:picMkLst>
        </pc:picChg>
        <pc:picChg chg="add del mod ord">
          <ac:chgData name="Jesus Guzman" userId="a4fb8e442be8add6" providerId="LiveId" clId="{3BEDC548-FA9D-41CA-90A8-30EC5417D33A}" dt="2019-02-27T15:40:34.821" v="3479" actId="478"/>
          <ac:picMkLst>
            <pc:docMk/>
            <pc:sldMk cId="2916647079" sldId="273"/>
            <ac:picMk id="13" creationId="{D93ECD53-6A7A-4257-9AEB-7974C6F103D9}"/>
          </ac:picMkLst>
        </pc:picChg>
        <pc:cxnChg chg="add del">
          <ac:chgData name="Jesus Guzman" userId="a4fb8e442be8add6" providerId="LiveId" clId="{3BEDC548-FA9D-41CA-90A8-30EC5417D33A}" dt="2019-02-20T13:09:42.251" v="2454" actId="26606"/>
          <ac:cxnSpMkLst>
            <pc:docMk/>
            <pc:sldMk cId="2916647079" sldId="273"/>
            <ac:cxnSpMk id="26" creationId="{67182200-4859-4C8D-BCBB-55B245C28BA3}"/>
          </ac:cxnSpMkLst>
        </pc:cxn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2398458315" sldId="274"/>
        </pc:sldMkLst>
        <pc:spChg chg="del">
          <ac:chgData name="Jesus Guzman" userId="a4fb8e442be8add6" providerId="LiveId" clId="{3BEDC548-FA9D-41CA-90A8-30EC5417D33A}" dt="2019-02-20T13:14:52.144" v="2476"/>
          <ac:spMkLst>
            <pc:docMk/>
            <pc:sldMk cId="2398458315" sldId="274"/>
            <ac:spMk id="2" creationId="{495B801A-AF87-459C-9B54-7E71C11AFB0F}"/>
          </ac:spMkLst>
        </pc:spChg>
        <pc:spChg chg="del">
          <ac:chgData name="Jesus Guzman" userId="a4fb8e442be8add6" providerId="LiveId" clId="{3BEDC548-FA9D-41CA-90A8-30EC5417D33A}" dt="2019-02-20T13:14:52.144" v="2476"/>
          <ac:spMkLst>
            <pc:docMk/>
            <pc:sldMk cId="2398458315" sldId="274"/>
            <ac:spMk id="3" creationId="{95AE46B9-9698-48AB-84C6-EED3FC7D30B7}"/>
          </ac:spMkLst>
        </pc:spChg>
        <pc:spChg chg="add mod">
          <ac:chgData name="Jesus Guzman" userId="a4fb8e442be8add6" providerId="LiveId" clId="{3BEDC548-FA9D-41CA-90A8-30EC5417D33A}" dt="2019-02-20T13:25:52.994" v="2633" actId="1076"/>
          <ac:spMkLst>
            <pc:docMk/>
            <pc:sldMk cId="2398458315" sldId="274"/>
            <ac:spMk id="4" creationId="{B0FF5A86-4F65-4133-8C72-006D7D449239}"/>
          </ac:spMkLst>
        </pc:spChg>
        <pc:spChg chg="add del mod">
          <ac:chgData name="Jesus Guzman" userId="a4fb8e442be8add6" providerId="LiveId" clId="{3BEDC548-FA9D-41CA-90A8-30EC5417D33A}" dt="2019-02-20T13:25:49.239" v="2632" actId="478"/>
          <ac:spMkLst>
            <pc:docMk/>
            <pc:sldMk cId="2398458315" sldId="274"/>
            <ac:spMk id="5" creationId="{14F28496-BAFA-45B2-B21A-40135310E171}"/>
          </ac:spMkLst>
        </pc:spChg>
        <pc:picChg chg="add del">
          <ac:chgData name="Jesus Guzman" userId="a4fb8e442be8add6" providerId="LiveId" clId="{3BEDC548-FA9D-41CA-90A8-30EC5417D33A}" dt="2019-02-20T13:24:28.777" v="2618"/>
          <ac:picMkLst>
            <pc:docMk/>
            <pc:sldMk cId="2398458315" sldId="274"/>
            <ac:picMk id="9218" creationId="{101A793D-B0F4-4A4C-9356-23B023FD3B30}"/>
          </ac:picMkLst>
        </pc:picChg>
        <pc:picChg chg="add del">
          <ac:chgData name="Jesus Guzman" userId="a4fb8e442be8add6" providerId="LiveId" clId="{3BEDC548-FA9D-41CA-90A8-30EC5417D33A}" dt="2019-02-20T13:24:42.300" v="2620"/>
          <ac:picMkLst>
            <pc:docMk/>
            <pc:sldMk cId="2398458315" sldId="274"/>
            <ac:picMk id="9220" creationId="{DC8DAE5D-67E2-411F-82D1-5009F839A4E6}"/>
          </ac:picMkLst>
        </pc:picChg>
        <pc:picChg chg="add del mod ord modCrop">
          <ac:chgData name="Jesus Guzman" userId="a4fb8e442be8add6" providerId="LiveId" clId="{3BEDC548-FA9D-41CA-90A8-30EC5417D33A}" dt="2019-02-20T13:25:44.186" v="2631" actId="478"/>
          <ac:picMkLst>
            <pc:docMk/>
            <pc:sldMk cId="2398458315" sldId="274"/>
            <ac:picMk id="9222" creationId="{FB086C31-713F-4A78-A5E1-7A9CBEC72BFC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2737881427" sldId="275"/>
        </pc:sldMkLst>
        <pc:spChg chg="del">
          <ac:chgData name="Jesus Guzman" userId="a4fb8e442be8add6" providerId="LiveId" clId="{3BEDC548-FA9D-41CA-90A8-30EC5417D33A}" dt="2019-02-20T13:15:22.507" v="2497"/>
          <ac:spMkLst>
            <pc:docMk/>
            <pc:sldMk cId="2737881427" sldId="275"/>
            <ac:spMk id="2" creationId="{0EF3A2CE-F7A8-470B-8520-41892339C963}"/>
          </ac:spMkLst>
        </pc:spChg>
        <pc:spChg chg="del">
          <ac:chgData name="Jesus Guzman" userId="a4fb8e442be8add6" providerId="LiveId" clId="{3BEDC548-FA9D-41CA-90A8-30EC5417D33A}" dt="2019-02-20T13:15:22.507" v="2497"/>
          <ac:spMkLst>
            <pc:docMk/>
            <pc:sldMk cId="2737881427" sldId="275"/>
            <ac:spMk id="3" creationId="{0DD49AE6-0307-4C4C-8B88-F07EDFCD8079}"/>
          </ac:spMkLst>
        </pc:spChg>
        <pc:spChg chg="add del mod">
          <ac:chgData name="Jesus Guzman" userId="a4fb8e442be8add6" providerId="LiveId" clId="{3BEDC548-FA9D-41CA-90A8-30EC5417D33A}" dt="2019-02-20T13:15:32.596" v="2498"/>
          <ac:spMkLst>
            <pc:docMk/>
            <pc:sldMk cId="2737881427" sldId="275"/>
            <ac:spMk id="4" creationId="{EBA41B8A-C795-462D-8328-3C33CC08B342}"/>
          </ac:spMkLst>
        </pc:spChg>
        <pc:spChg chg="add del mod">
          <ac:chgData name="Jesus Guzman" userId="a4fb8e442be8add6" providerId="LiveId" clId="{3BEDC548-FA9D-41CA-90A8-30EC5417D33A}" dt="2019-02-20T13:15:32.596" v="2498"/>
          <ac:spMkLst>
            <pc:docMk/>
            <pc:sldMk cId="2737881427" sldId="275"/>
            <ac:spMk id="5" creationId="{06929F56-EB85-4F2F-8A66-93975AB770C1}"/>
          </ac:spMkLst>
        </pc:spChg>
        <pc:spChg chg="add del mod">
          <ac:chgData name="Jesus Guzman" userId="a4fb8e442be8add6" providerId="LiveId" clId="{3BEDC548-FA9D-41CA-90A8-30EC5417D33A}" dt="2019-02-20T13:15:32.596" v="2498"/>
          <ac:spMkLst>
            <pc:docMk/>
            <pc:sldMk cId="2737881427" sldId="275"/>
            <ac:spMk id="6" creationId="{CDBC14AC-E452-4065-B338-5B872CC949B0}"/>
          </ac:spMkLst>
        </pc:spChg>
        <pc:spChg chg="add mod">
          <ac:chgData name="Jesus Guzman" userId="a4fb8e442be8add6" providerId="LiveId" clId="{3BEDC548-FA9D-41CA-90A8-30EC5417D33A}" dt="2019-02-20T13:16:05.234" v="2521" actId="313"/>
          <ac:spMkLst>
            <pc:docMk/>
            <pc:sldMk cId="2737881427" sldId="275"/>
            <ac:spMk id="7" creationId="{90835D71-1CA4-468E-B464-0BEFE00D077A}"/>
          </ac:spMkLst>
        </pc:spChg>
        <pc:spChg chg="add del mod">
          <ac:chgData name="Jesus Guzman" userId="a4fb8e442be8add6" providerId="LiveId" clId="{3BEDC548-FA9D-41CA-90A8-30EC5417D33A}" dt="2019-02-20T13:18:10.917" v="2522"/>
          <ac:spMkLst>
            <pc:docMk/>
            <pc:sldMk cId="2737881427" sldId="275"/>
            <ac:spMk id="8" creationId="{C86C0028-3227-4E7C-92CB-4F551B4D3A28}"/>
          </ac:spMkLst>
        </pc:spChg>
        <pc:spChg chg="add del mod">
          <ac:chgData name="Jesus Guzman" userId="a4fb8e442be8add6" providerId="LiveId" clId="{3BEDC548-FA9D-41CA-90A8-30EC5417D33A}" dt="2019-02-20T13:21:39.154" v="2567"/>
          <ac:spMkLst>
            <pc:docMk/>
            <pc:sldMk cId="2737881427" sldId="275"/>
            <ac:spMk id="11" creationId="{F8CF1AE7-6831-41BA-AD2B-215298A91667}"/>
          </ac:spMkLst>
        </pc:spChg>
        <pc:spChg chg="add del mod">
          <ac:chgData name="Jesus Guzman" userId="a4fb8e442be8add6" providerId="LiveId" clId="{3BEDC548-FA9D-41CA-90A8-30EC5417D33A}" dt="2019-02-20T13:21:44.312" v="2569" actId="478"/>
          <ac:spMkLst>
            <pc:docMk/>
            <pc:sldMk cId="2737881427" sldId="275"/>
            <ac:spMk id="12" creationId="{7247D3C3-52B7-481A-8861-B820F2BFE88D}"/>
          </ac:spMkLst>
        </pc:spChg>
        <pc:picChg chg="add mod">
          <ac:chgData name="Jesus Guzman" userId="a4fb8e442be8add6" providerId="LiveId" clId="{3BEDC548-FA9D-41CA-90A8-30EC5417D33A}" dt="2019-02-20T13:29:33.895" v="2710" actId="1076"/>
          <ac:picMkLst>
            <pc:docMk/>
            <pc:sldMk cId="2737881427" sldId="275"/>
            <ac:picMk id="10" creationId="{04016A04-AB01-488B-9F17-DBCE30844F2C}"/>
          </ac:picMkLst>
        </pc:picChg>
        <pc:picChg chg="add mod">
          <ac:chgData name="Jesus Guzman" userId="a4fb8e442be8add6" providerId="LiveId" clId="{3BEDC548-FA9D-41CA-90A8-30EC5417D33A}" dt="2019-02-20T13:29:33.895" v="2710" actId="1076"/>
          <ac:picMkLst>
            <pc:docMk/>
            <pc:sldMk cId="2737881427" sldId="275"/>
            <ac:picMk id="13" creationId="{B7885432-246F-4F72-BD76-12BDEDF8DA8D}"/>
          </ac:picMkLst>
        </pc:picChg>
        <pc:picChg chg="add del mod">
          <ac:chgData name="Jesus Guzman" userId="a4fb8e442be8add6" providerId="LiveId" clId="{3BEDC548-FA9D-41CA-90A8-30EC5417D33A}" dt="2019-02-20T13:21:39.154" v="2567"/>
          <ac:picMkLst>
            <pc:docMk/>
            <pc:sldMk cId="2737881427" sldId="275"/>
            <ac:picMk id="8194" creationId="{9ECE0579-E677-4C31-AFEB-B3502A28C4A8}"/>
          </ac:picMkLst>
        </pc:picChg>
        <pc:picChg chg="add mod">
          <ac:chgData name="Jesus Guzman" userId="a4fb8e442be8add6" providerId="LiveId" clId="{3BEDC548-FA9D-41CA-90A8-30EC5417D33A}" dt="2019-02-20T13:29:33.895" v="2710" actId="1076"/>
          <ac:picMkLst>
            <pc:docMk/>
            <pc:sldMk cId="2737881427" sldId="275"/>
            <ac:picMk id="8196" creationId="{EA64F148-37DF-4C14-BE0A-B082084CC9FC}"/>
          </ac:picMkLst>
        </pc:picChg>
        <pc:picChg chg="add mod modCrop">
          <ac:chgData name="Jesus Guzman" userId="a4fb8e442be8add6" providerId="LiveId" clId="{3BEDC548-FA9D-41CA-90A8-30EC5417D33A}" dt="2019-02-20T13:29:33.895" v="2710" actId="1076"/>
          <ac:picMkLst>
            <pc:docMk/>
            <pc:sldMk cId="2737881427" sldId="275"/>
            <ac:picMk id="8198" creationId="{478C0499-574B-4ABD-8C8A-059D5AD5021F}"/>
          </ac:picMkLst>
        </pc:picChg>
        <pc:picChg chg="add del">
          <ac:chgData name="Jesus Guzman" userId="a4fb8e442be8add6" providerId="LiveId" clId="{3BEDC548-FA9D-41CA-90A8-30EC5417D33A}" dt="2019-02-20T13:20:32.520" v="2548"/>
          <ac:picMkLst>
            <pc:docMk/>
            <pc:sldMk cId="2737881427" sldId="275"/>
            <ac:picMk id="8200" creationId="{507FF0B1-AC4B-4F45-87BE-44CC261E5504}"/>
          </ac:picMkLst>
        </pc:picChg>
        <pc:picChg chg="add del">
          <ac:chgData name="Jesus Guzman" userId="a4fb8e442be8add6" providerId="LiveId" clId="{3BEDC548-FA9D-41CA-90A8-30EC5417D33A}" dt="2019-02-20T13:20:37.392" v="2550"/>
          <ac:picMkLst>
            <pc:docMk/>
            <pc:sldMk cId="2737881427" sldId="275"/>
            <ac:picMk id="8202" creationId="{7A3E0169-FEDC-46A9-9C92-5253B8A5D217}"/>
          </ac:picMkLst>
        </pc:picChg>
        <pc:picChg chg="add del">
          <ac:chgData name="Jesus Guzman" userId="a4fb8e442be8add6" providerId="LiveId" clId="{3BEDC548-FA9D-41CA-90A8-30EC5417D33A}" dt="2019-02-20T13:20:42.060" v="2552"/>
          <ac:picMkLst>
            <pc:docMk/>
            <pc:sldMk cId="2737881427" sldId="275"/>
            <ac:picMk id="8204" creationId="{10C1F740-7198-4EC7-BA42-A107981F041F}"/>
          </ac:picMkLst>
        </pc:picChg>
        <pc:picChg chg="add del">
          <ac:chgData name="Jesus Guzman" userId="a4fb8e442be8add6" providerId="LiveId" clId="{3BEDC548-FA9D-41CA-90A8-30EC5417D33A}" dt="2019-02-20T13:20:57.002" v="2554"/>
          <ac:picMkLst>
            <pc:docMk/>
            <pc:sldMk cId="2737881427" sldId="275"/>
            <ac:picMk id="8206" creationId="{DCB01C02-CD06-4977-9B4F-B53D765E3CC7}"/>
          </ac:picMkLst>
        </pc:picChg>
      </pc:sldChg>
      <pc:sldChg chg="addSp delSp modSp add modTransition">
        <pc:chgData name="Jesus Guzman" userId="a4fb8e442be8add6" providerId="LiveId" clId="{3BEDC548-FA9D-41CA-90A8-30EC5417D33A}" dt="2019-02-27T17:04:34.731" v="4299" actId="20577"/>
        <pc:sldMkLst>
          <pc:docMk/>
          <pc:sldMk cId="386407754" sldId="276"/>
        </pc:sldMkLst>
        <pc:spChg chg="mod">
          <ac:chgData name="Jesus Guzman" userId="a4fb8e442be8add6" providerId="LiveId" clId="{3BEDC548-FA9D-41CA-90A8-30EC5417D33A}" dt="2019-02-27T17:04:34.731" v="4299" actId="20577"/>
          <ac:spMkLst>
            <pc:docMk/>
            <pc:sldMk cId="386407754" sldId="276"/>
            <ac:spMk id="2" creationId="{BFC76F36-412E-4302-AD7D-817AE20B1B3D}"/>
          </ac:spMkLst>
        </pc:spChg>
        <pc:spChg chg="del">
          <ac:chgData name="Jesus Guzman" userId="a4fb8e442be8add6" providerId="LiveId" clId="{3BEDC548-FA9D-41CA-90A8-30EC5417D33A}" dt="2019-02-20T13:23:21.449" v="2610"/>
          <ac:spMkLst>
            <pc:docMk/>
            <pc:sldMk cId="386407754" sldId="276"/>
            <ac:spMk id="3" creationId="{88A2F563-B5CA-40CB-8D92-0F059C3FB4B5}"/>
          </ac:spMkLst>
        </pc:spChg>
        <pc:spChg chg="add mod">
          <ac:chgData name="Jesus Guzman" userId="a4fb8e442be8add6" providerId="LiveId" clId="{3BEDC548-FA9D-41CA-90A8-30EC5417D33A}" dt="2019-02-20T13:23:43.232" v="2616" actId="20577"/>
          <ac:spMkLst>
            <pc:docMk/>
            <pc:sldMk cId="386407754" sldId="276"/>
            <ac:spMk id="5" creationId="{79C9E538-664A-4151-A8A2-EE48D9386D8D}"/>
          </ac:spMkLst>
        </pc:spChg>
        <pc:spChg chg="add del mod">
          <ac:chgData name="Jesus Guzman" userId="a4fb8e442be8add6" providerId="LiveId" clId="{3BEDC548-FA9D-41CA-90A8-30EC5417D33A}" dt="2019-02-20T13:26:11.407" v="2637" actId="478"/>
          <ac:spMkLst>
            <pc:docMk/>
            <pc:sldMk cId="386407754" sldId="276"/>
            <ac:spMk id="7" creationId="{0C1063E6-8DA0-4B70-83A1-3F5C131A8742}"/>
          </ac:spMkLst>
        </pc:spChg>
        <pc:spChg chg="add mod">
          <ac:chgData name="Jesus Guzman" userId="a4fb8e442be8add6" providerId="LiveId" clId="{3BEDC548-FA9D-41CA-90A8-30EC5417D33A}" dt="2019-02-20T13:32:05.161" v="2904" actId="5793"/>
          <ac:spMkLst>
            <pc:docMk/>
            <pc:sldMk cId="386407754" sldId="276"/>
            <ac:spMk id="10" creationId="{0FB4C6AA-8216-431A-AD6D-EEFE6C2BB26F}"/>
          </ac:spMkLst>
        </pc:spChg>
        <pc:spChg chg="add del">
          <ac:chgData name="Jesus Guzman" userId="a4fb8e442be8add6" providerId="LiveId" clId="{3BEDC548-FA9D-41CA-90A8-30EC5417D33A}" dt="2019-02-20T13:32:18.092" v="2906"/>
          <ac:spMkLst>
            <pc:docMk/>
            <pc:sldMk cId="386407754" sldId="276"/>
            <ac:spMk id="11" creationId="{925C08AE-4BC7-43B2-B087-788FB86AAB2A}"/>
          </ac:spMkLst>
        </pc:spChg>
        <pc:picChg chg="add del mod">
          <ac:chgData name="Jesus Guzman" userId="a4fb8e442be8add6" providerId="LiveId" clId="{3BEDC548-FA9D-41CA-90A8-30EC5417D33A}" dt="2019-02-20T13:26:05.449" v="2634" actId="478"/>
          <ac:picMkLst>
            <pc:docMk/>
            <pc:sldMk cId="386407754" sldId="276"/>
            <ac:picMk id="4" creationId="{A6F938E5-0562-43B1-9677-8A6288104FD9}"/>
          </ac:picMkLst>
        </pc:picChg>
        <pc:picChg chg="add mod">
          <ac:chgData name="Jesus Guzman" userId="a4fb8e442be8add6" providerId="LiveId" clId="{3BEDC548-FA9D-41CA-90A8-30EC5417D33A}" dt="2019-02-20T13:26:15.091" v="2639" actId="1076"/>
          <ac:picMkLst>
            <pc:docMk/>
            <pc:sldMk cId="386407754" sldId="276"/>
            <ac:picMk id="8" creationId="{5D453939-EA2F-4834-BB63-2AF801258FDA}"/>
          </ac:picMkLst>
        </pc:picChg>
        <pc:picChg chg="add del">
          <ac:chgData name="Jesus Guzman" userId="a4fb8e442be8add6" providerId="LiveId" clId="{3BEDC548-FA9D-41CA-90A8-30EC5417D33A}" dt="2019-02-20T13:26:06.653" v="2636"/>
          <ac:picMkLst>
            <pc:docMk/>
            <pc:sldMk cId="386407754" sldId="276"/>
            <ac:picMk id="10242" creationId="{007B1A4A-96C0-495E-9ADD-32A9904FBA0F}"/>
          </ac:picMkLst>
        </pc:picChg>
      </pc:sldChg>
      <pc:sldChg chg="addSp delSp modSp add modTransition setBg">
        <pc:chgData name="Jesus Guzman" userId="a4fb8e442be8add6" providerId="LiveId" clId="{3BEDC548-FA9D-41CA-90A8-30EC5417D33A}" dt="2019-02-27T20:40:05.758" v="4327" actId="20577"/>
        <pc:sldMkLst>
          <pc:docMk/>
          <pc:sldMk cId="2874438536" sldId="277"/>
        </pc:sldMkLst>
        <pc:spChg chg="del">
          <ac:chgData name="Jesus Guzman" userId="a4fb8e442be8add6" providerId="LiveId" clId="{3BEDC548-FA9D-41CA-90A8-30EC5417D33A}" dt="2019-02-20T13:26:33.977" v="2641"/>
          <ac:spMkLst>
            <pc:docMk/>
            <pc:sldMk cId="2874438536" sldId="277"/>
            <ac:spMk id="2" creationId="{EE51A526-6840-4E34-928A-68D3F12E5D54}"/>
          </ac:spMkLst>
        </pc:spChg>
        <pc:spChg chg="del">
          <ac:chgData name="Jesus Guzman" userId="a4fb8e442be8add6" providerId="LiveId" clId="{3BEDC548-FA9D-41CA-90A8-30EC5417D33A}" dt="2019-02-20T13:26:33.977" v="2641"/>
          <ac:spMkLst>
            <pc:docMk/>
            <pc:sldMk cId="2874438536" sldId="277"/>
            <ac:spMk id="3" creationId="{120124CC-89B3-4EEA-819B-893AA0E5EE9B}"/>
          </ac:spMkLst>
        </pc:spChg>
        <pc:spChg chg="add mod">
          <ac:chgData name="Jesus Guzman" userId="a4fb8e442be8add6" providerId="LiveId" clId="{3BEDC548-FA9D-41CA-90A8-30EC5417D33A}" dt="2019-02-27T15:22:16.670" v="3405" actId="1076"/>
          <ac:spMkLst>
            <pc:docMk/>
            <pc:sldMk cId="2874438536" sldId="277"/>
            <ac:spMk id="4" creationId="{92C48744-3EB7-4052-A64B-954F22337EA1}"/>
          </ac:spMkLst>
        </pc:spChg>
        <pc:spChg chg="add mod">
          <ac:chgData name="Jesus Guzman" userId="a4fb8e442be8add6" providerId="LiveId" clId="{3BEDC548-FA9D-41CA-90A8-30EC5417D33A}" dt="2019-02-27T20:40:05.758" v="4327" actId="20577"/>
          <ac:spMkLst>
            <pc:docMk/>
            <pc:sldMk cId="2874438536" sldId="277"/>
            <ac:spMk id="5" creationId="{788991CC-48E8-4AAB-A74B-F42605353922}"/>
          </ac:spMkLst>
        </pc:spChg>
        <pc:picChg chg="add del">
          <ac:chgData name="Jesus Guzman" userId="a4fb8e442be8add6" providerId="LiveId" clId="{3BEDC548-FA9D-41CA-90A8-30EC5417D33A}" dt="2019-02-27T15:22:53.482" v="3408" actId="478"/>
          <ac:picMkLst>
            <pc:docMk/>
            <pc:sldMk cId="2874438536" sldId="277"/>
            <ac:picMk id="6" creationId="{43B537E1-1D17-4502-B2A3-1D056E9AE462}"/>
          </ac:picMkLst>
        </pc:picChg>
      </pc:sldChg>
      <pc:sldChg chg="addSp delSp modSp add modTransition">
        <pc:chgData name="Jesus Guzman" userId="a4fb8e442be8add6" providerId="LiveId" clId="{3BEDC548-FA9D-41CA-90A8-30EC5417D33A}" dt="2019-02-27T16:55:04.141" v="4238"/>
        <pc:sldMkLst>
          <pc:docMk/>
          <pc:sldMk cId="3101592380" sldId="278"/>
        </pc:sldMkLst>
        <pc:spChg chg="mod">
          <ac:chgData name="Jesus Guzman" userId="a4fb8e442be8add6" providerId="LiveId" clId="{3BEDC548-FA9D-41CA-90A8-30EC5417D33A}" dt="2019-02-20T13:33:03.074" v="2946" actId="20577"/>
          <ac:spMkLst>
            <pc:docMk/>
            <pc:sldMk cId="3101592380" sldId="278"/>
            <ac:spMk id="2" creationId="{BFC76F36-412E-4302-AD7D-817AE20B1B3D}"/>
          </ac:spMkLst>
        </pc:spChg>
        <pc:spChg chg="mod">
          <ac:chgData name="Jesus Guzman" userId="a4fb8e442be8add6" providerId="LiveId" clId="{3BEDC548-FA9D-41CA-90A8-30EC5417D33A}" dt="2019-02-20T13:34:14.689" v="2971" actId="1076"/>
          <ac:spMkLst>
            <pc:docMk/>
            <pc:sldMk cId="3101592380" sldId="278"/>
            <ac:spMk id="5" creationId="{79C9E538-664A-4151-A8A2-EE48D9386D8D}"/>
          </ac:spMkLst>
        </pc:spChg>
        <pc:spChg chg="add del mod">
          <ac:chgData name="Jesus Guzman" userId="a4fb8e442be8add6" providerId="LiveId" clId="{3BEDC548-FA9D-41CA-90A8-30EC5417D33A}" dt="2019-02-20T13:34:09.736" v="2970"/>
          <ac:spMkLst>
            <pc:docMk/>
            <pc:sldMk cId="3101592380" sldId="278"/>
            <ac:spMk id="6" creationId="{9971F0A9-C9E3-49CF-9C0E-6D4B226FD304}"/>
          </ac:spMkLst>
        </pc:spChg>
        <pc:spChg chg="add mod">
          <ac:chgData name="Jesus Guzman" userId="a4fb8e442be8add6" providerId="LiveId" clId="{3BEDC548-FA9D-41CA-90A8-30EC5417D33A}" dt="2019-02-20T13:35:40.799" v="2986" actId="14100"/>
          <ac:spMkLst>
            <pc:docMk/>
            <pc:sldMk cId="3101592380" sldId="278"/>
            <ac:spMk id="9" creationId="{277BE898-FA89-4C60-85BC-0AD63B1B85AB}"/>
          </ac:spMkLst>
        </pc:spChg>
        <pc:spChg chg="del">
          <ac:chgData name="Jesus Guzman" userId="a4fb8e442be8add6" providerId="LiveId" clId="{3BEDC548-FA9D-41CA-90A8-30EC5417D33A}" dt="2019-02-20T13:33:58.705" v="2968" actId="478"/>
          <ac:spMkLst>
            <pc:docMk/>
            <pc:sldMk cId="3101592380" sldId="278"/>
            <ac:spMk id="10" creationId="{0FB4C6AA-8216-431A-AD6D-EEFE6C2BB26F}"/>
          </ac:spMkLst>
        </pc:spChg>
        <pc:spChg chg="add mod">
          <ac:chgData name="Jesus Guzman" userId="a4fb8e442be8add6" providerId="LiveId" clId="{3BEDC548-FA9D-41CA-90A8-30EC5417D33A}" dt="2019-02-20T13:36:03.768" v="2989" actId="207"/>
          <ac:spMkLst>
            <pc:docMk/>
            <pc:sldMk cId="3101592380" sldId="278"/>
            <ac:spMk id="11" creationId="{C7E8C936-00D5-4834-9C3F-016A8CDEFEE8}"/>
          </ac:spMkLst>
        </pc:spChg>
        <pc:picChg chg="add del">
          <ac:chgData name="Jesus Guzman" userId="a4fb8e442be8add6" providerId="LiveId" clId="{3BEDC548-FA9D-41CA-90A8-30EC5417D33A}" dt="2019-02-20T13:33:56.621" v="2967"/>
          <ac:picMkLst>
            <pc:docMk/>
            <pc:sldMk cId="3101592380" sldId="278"/>
            <ac:picMk id="3" creationId="{EA49F2E6-845E-4165-BFC1-EF56FD0B6C66}"/>
          </ac:picMkLst>
        </pc:picChg>
        <pc:picChg chg="add mod modCrop">
          <ac:chgData name="Jesus Guzman" userId="a4fb8e442be8add6" providerId="LiveId" clId="{3BEDC548-FA9D-41CA-90A8-30EC5417D33A}" dt="2019-02-20T13:34:51.282" v="2978" actId="732"/>
          <ac:picMkLst>
            <pc:docMk/>
            <pc:sldMk cId="3101592380" sldId="278"/>
            <ac:picMk id="7" creationId="{C7E14B6E-CDEB-40CA-9E8E-57447DE3E01B}"/>
          </ac:picMkLst>
        </pc:picChg>
        <pc:picChg chg="del">
          <ac:chgData name="Jesus Guzman" userId="a4fb8e442be8add6" providerId="LiveId" clId="{3BEDC548-FA9D-41CA-90A8-30EC5417D33A}" dt="2019-02-20T13:33:53.119" v="2965" actId="478"/>
          <ac:picMkLst>
            <pc:docMk/>
            <pc:sldMk cId="3101592380" sldId="278"/>
            <ac:picMk id="8" creationId="{5D453939-EA2F-4834-BB63-2AF801258FDA}"/>
          </ac:picMkLst>
        </pc:picChg>
      </pc:sldChg>
      <pc:sldChg chg="modSp add modTransition">
        <pc:chgData name="Jesus Guzman" userId="a4fb8e442be8add6" providerId="LiveId" clId="{3BEDC548-FA9D-41CA-90A8-30EC5417D33A}" dt="2019-02-27T16:54:36.382" v="4237"/>
        <pc:sldMkLst>
          <pc:docMk/>
          <pc:sldMk cId="3984057201" sldId="279"/>
        </pc:sldMkLst>
        <pc:spChg chg="mod">
          <ac:chgData name="Jesus Guzman" userId="a4fb8e442be8add6" providerId="LiveId" clId="{3BEDC548-FA9D-41CA-90A8-30EC5417D33A}" dt="2019-02-20T13:37:59.449" v="3015" actId="5793"/>
          <ac:spMkLst>
            <pc:docMk/>
            <pc:sldMk cId="3984057201" sldId="279"/>
            <ac:spMk id="2" creationId="{CC21C7CA-AC65-4E02-B538-EDBABA1D284F}"/>
          </ac:spMkLst>
        </pc:spChg>
        <pc:spChg chg="mod">
          <ac:chgData name="Jesus Guzman" userId="a4fb8e442be8add6" providerId="LiveId" clId="{3BEDC548-FA9D-41CA-90A8-30EC5417D33A}" dt="2019-02-27T15:21:09.333" v="3363" actId="20577"/>
          <ac:spMkLst>
            <pc:docMk/>
            <pc:sldMk cId="3984057201" sldId="279"/>
            <ac:spMk id="3" creationId="{0C909376-C752-4F5E-88F1-17FE72CE2EF4}"/>
          </ac:spMkLst>
        </pc:spChg>
      </pc:sldChg>
      <pc:sldChg chg="addSp delSp modSp add del">
        <pc:chgData name="Jesus Guzman" userId="a4fb8e442be8add6" providerId="LiveId" clId="{3BEDC548-FA9D-41CA-90A8-30EC5417D33A}" dt="2019-02-27T16:42:31.893" v="4236" actId="2696"/>
        <pc:sldMkLst>
          <pc:docMk/>
          <pc:sldMk cId="3632856530" sldId="280"/>
        </pc:sldMkLst>
        <pc:spChg chg="del">
          <ac:chgData name="Jesus Guzman" userId="a4fb8e442be8add6" providerId="LiveId" clId="{3BEDC548-FA9D-41CA-90A8-30EC5417D33A}" dt="2019-02-20T13:41:04.390" v="3017"/>
          <ac:spMkLst>
            <pc:docMk/>
            <pc:sldMk cId="3632856530" sldId="280"/>
            <ac:spMk id="2" creationId="{E6BA412D-3C37-4BD0-B9A8-2963844343B5}"/>
          </ac:spMkLst>
        </pc:spChg>
        <pc:spChg chg="del">
          <ac:chgData name="Jesus Guzman" userId="a4fb8e442be8add6" providerId="LiveId" clId="{3BEDC548-FA9D-41CA-90A8-30EC5417D33A}" dt="2019-02-20T13:41:04.390" v="3017"/>
          <ac:spMkLst>
            <pc:docMk/>
            <pc:sldMk cId="3632856530" sldId="280"/>
            <ac:spMk id="3" creationId="{CEDE4C57-D198-4217-8FF9-540723D4F024}"/>
          </ac:spMkLst>
        </pc:spChg>
        <pc:picChg chg="add mod modCrop">
          <ac:chgData name="Jesus Guzman" userId="a4fb8e442be8add6" providerId="LiveId" clId="{3BEDC548-FA9D-41CA-90A8-30EC5417D33A}" dt="2019-02-20T13:41:38.492" v="3023" actId="732"/>
          <ac:picMkLst>
            <pc:docMk/>
            <pc:sldMk cId="3632856530" sldId="280"/>
            <ac:picMk id="4" creationId="{5DC3ABA5-CD79-4D0D-B35E-405CBEE5CF95}"/>
          </ac:picMkLst>
        </pc:picChg>
      </pc:sldChg>
      <pc:sldChg chg="addSp add modTransition">
        <pc:chgData name="Jesus Guzman" userId="a4fb8e442be8add6" providerId="LiveId" clId="{3BEDC548-FA9D-41CA-90A8-30EC5417D33A}" dt="2019-02-27T16:55:04.141" v="4238"/>
        <pc:sldMkLst>
          <pc:docMk/>
          <pc:sldMk cId="660703403" sldId="281"/>
        </pc:sldMkLst>
        <pc:picChg chg="add">
          <ac:chgData name="Jesus Guzman" userId="a4fb8e442be8add6" providerId="LiveId" clId="{3BEDC548-FA9D-41CA-90A8-30EC5417D33A}" dt="2019-02-20T13:42:30.051" v="3025"/>
          <ac:picMkLst>
            <pc:docMk/>
            <pc:sldMk cId="660703403" sldId="281"/>
            <ac:picMk id="2" creationId="{45D42051-3F2E-48BD-A36C-12463BB28FFD}"/>
          </ac:picMkLst>
        </pc:picChg>
      </pc:sldChg>
      <pc:sldChg chg="addSp delSp modSp add ord modTransition setBg">
        <pc:chgData name="Jesus Guzman" userId="a4fb8e442be8add6" providerId="LiveId" clId="{3BEDC548-FA9D-41CA-90A8-30EC5417D33A}" dt="2019-02-27T16:55:04.141" v="4238"/>
        <pc:sldMkLst>
          <pc:docMk/>
          <pc:sldMk cId="2220729970" sldId="282"/>
        </pc:sldMkLst>
        <pc:spChg chg="del">
          <ac:chgData name="Jesus Guzman" userId="a4fb8e442be8add6" providerId="LiveId" clId="{3BEDC548-FA9D-41CA-90A8-30EC5417D33A}" dt="2019-02-27T15:27:55.515" v="3415"/>
          <ac:spMkLst>
            <pc:docMk/>
            <pc:sldMk cId="2220729970" sldId="282"/>
            <ac:spMk id="2" creationId="{FC2B8CA8-B893-4E60-BF9A-E862BF6C3DF9}"/>
          </ac:spMkLst>
        </pc:spChg>
        <pc:spChg chg="del">
          <ac:chgData name="Jesus Guzman" userId="a4fb8e442be8add6" providerId="LiveId" clId="{3BEDC548-FA9D-41CA-90A8-30EC5417D33A}" dt="2019-02-27T15:27:55.515" v="3415"/>
          <ac:spMkLst>
            <pc:docMk/>
            <pc:sldMk cId="2220729970" sldId="282"/>
            <ac:spMk id="3" creationId="{75705946-1167-4833-BFB4-2883EF0B3E53}"/>
          </ac:spMkLst>
        </pc:spChg>
        <pc:spChg chg="add mod">
          <ac:chgData name="Jesus Guzman" userId="a4fb8e442be8add6" providerId="LiveId" clId="{3BEDC548-FA9D-41CA-90A8-30EC5417D33A}" dt="2019-02-27T15:29:23.731" v="3446" actId="20577"/>
          <ac:spMkLst>
            <pc:docMk/>
            <pc:sldMk cId="2220729970" sldId="282"/>
            <ac:spMk id="4" creationId="{477F60C6-7F48-4385-B783-7A5AB2C8E762}"/>
          </ac:spMkLst>
        </pc:spChg>
        <pc:picChg chg="add mod">
          <ac:chgData name="Jesus Guzman" userId="a4fb8e442be8add6" providerId="LiveId" clId="{3BEDC548-FA9D-41CA-90A8-30EC5417D33A}" dt="2019-02-27T15:28:50.989" v="3427" actId="1076"/>
          <ac:picMkLst>
            <pc:docMk/>
            <pc:sldMk cId="2220729970" sldId="282"/>
            <ac:picMk id="5" creationId="{AD984D58-DC9F-4AA5-ADDC-6191B150CAA1}"/>
          </ac:picMkLst>
        </pc:picChg>
      </pc:sldChg>
      <pc:sldChg chg="addSp delSp modSp add modTransition setBg modAnim">
        <pc:chgData name="Jesus Guzman" userId="a4fb8e442be8add6" providerId="LiveId" clId="{3BEDC548-FA9D-41CA-90A8-30EC5417D33A}" dt="2019-02-27T20:43:15.484" v="4331" actId="20577"/>
        <pc:sldMkLst>
          <pc:docMk/>
          <pc:sldMk cId="1213907635" sldId="283"/>
        </pc:sldMkLst>
        <pc:spChg chg="mod">
          <ac:chgData name="Jesus Guzman" userId="a4fb8e442be8add6" providerId="LiveId" clId="{3BEDC548-FA9D-41CA-90A8-30EC5417D33A}" dt="2019-02-27T16:18:14.672" v="4222" actId="1076"/>
          <ac:spMkLst>
            <pc:docMk/>
            <pc:sldMk cId="1213907635" sldId="283"/>
            <ac:spMk id="2" creationId="{284B16D3-7E3B-4E52-A00D-D0652CC4C159}"/>
          </ac:spMkLst>
        </pc:spChg>
        <pc:spChg chg="del">
          <ac:chgData name="Jesus Guzman" userId="a4fb8e442be8add6" providerId="LiveId" clId="{3BEDC548-FA9D-41CA-90A8-30EC5417D33A}" dt="2019-02-27T15:43:55.883" v="3516" actId="478"/>
          <ac:spMkLst>
            <pc:docMk/>
            <pc:sldMk cId="1213907635" sldId="283"/>
            <ac:spMk id="3" creationId="{413AE508-BF40-45E7-A01E-87D0256D01BF}"/>
          </ac:spMkLst>
        </pc:spChg>
        <pc:spChg chg="del">
          <ac:chgData name="Jesus Guzman" userId="a4fb8e442be8add6" providerId="LiveId" clId="{3BEDC548-FA9D-41CA-90A8-30EC5417D33A}" dt="2019-02-27T15:43:59.039" v="3518" actId="478"/>
          <ac:spMkLst>
            <pc:docMk/>
            <pc:sldMk cId="1213907635" sldId="283"/>
            <ac:spMk id="4" creationId="{A0AFEB32-EA24-404D-BC80-A4C6F3C0C826}"/>
          </ac:spMkLst>
        </pc:spChg>
        <pc:spChg chg="mod">
          <ac:chgData name="Jesus Guzman" userId="a4fb8e442be8add6" providerId="LiveId" clId="{3BEDC548-FA9D-41CA-90A8-30EC5417D33A}" dt="2019-02-27T16:15:44.792" v="4091" actId="2711"/>
          <ac:spMkLst>
            <pc:docMk/>
            <pc:sldMk cId="1213907635" sldId="283"/>
            <ac:spMk id="6" creationId="{8D9AED88-3002-492B-B215-35F7D9084C54}"/>
          </ac:spMkLst>
        </pc:spChg>
        <pc:spChg chg="add del mod">
          <ac:chgData name="Jesus Guzman" userId="a4fb8e442be8add6" providerId="LiveId" clId="{3BEDC548-FA9D-41CA-90A8-30EC5417D33A}" dt="2019-02-27T15:43:57.680" v="3517" actId="478"/>
          <ac:spMkLst>
            <pc:docMk/>
            <pc:sldMk cId="1213907635" sldId="283"/>
            <ac:spMk id="7" creationId="{5A173031-91C1-4369-B7E0-F7CDCF086521}"/>
          </ac:spMkLst>
        </pc:spChg>
        <pc:spChg chg="add mod">
          <ac:chgData name="Jesus Guzman" userId="a4fb8e442be8add6" providerId="LiveId" clId="{3BEDC548-FA9D-41CA-90A8-30EC5417D33A}" dt="2019-02-27T16:15:44.792" v="4091" actId="2711"/>
          <ac:spMkLst>
            <pc:docMk/>
            <pc:sldMk cId="1213907635" sldId="283"/>
            <ac:spMk id="9" creationId="{FD9FE34D-D91A-4D8C-A88C-AC82ED6440AE}"/>
          </ac:spMkLst>
        </pc:spChg>
        <pc:spChg chg="add mod">
          <ac:chgData name="Jesus Guzman" userId="a4fb8e442be8add6" providerId="LiveId" clId="{3BEDC548-FA9D-41CA-90A8-30EC5417D33A}" dt="2019-02-27T16:15:25.202" v="4088" actId="2711"/>
          <ac:spMkLst>
            <pc:docMk/>
            <pc:sldMk cId="1213907635" sldId="283"/>
            <ac:spMk id="12" creationId="{19FC4775-C152-4230-84F3-E4C62E8C4745}"/>
          </ac:spMkLst>
        </pc:spChg>
        <pc:spChg chg="mod topLvl">
          <ac:chgData name="Jesus Guzman" userId="a4fb8e442be8add6" providerId="LiveId" clId="{3BEDC548-FA9D-41CA-90A8-30EC5417D33A}" dt="2019-02-27T16:15:25.202" v="4088" actId="2711"/>
          <ac:spMkLst>
            <pc:docMk/>
            <pc:sldMk cId="1213907635" sldId="283"/>
            <ac:spMk id="19" creationId="{0B168936-6330-4AD7-B1BD-0FD8D57A47BC}"/>
          </ac:spMkLst>
        </pc:spChg>
        <pc:spChg chg="mod">
          <ac:chgData name="Jesus Guzman" userId="a4fb8e442be8add6" providerId="LiveId" clId="{3BEDC548-FA9D-41CA-90A8-30EC5417D33A}" dt="2019-02-27T16:15:25.202" v="4088" actId="2711"/>
          <ac:spMkLst>
            <pc:docMk/>
            <pc:sldMk cId="1213907635" sldId="283"/>
            <ac:spMk id="23" creationId="{FDA1DEC3-757B-4A80-BA65-952409262105}"/>
          </ac:spMkLst>
        </pc:spChg>
        <pc:spChg chg="mod">
          <ac:chgData name="Jesus Guzman" userId="a4fb8e442be8add6" providerId="LiveId" clId="{3BEDC548-FA9D-41CA-90A8-30EC5417D33A}" dt="2019-02-27T16:15:44.792" v="4091" actId="2711"/>
          <ac:spMkLst>
            <pc:docMk/>
            <pc:sldMk cId="1213907635" sldId="283"/>
            <ac:spMk id="26" creationId="{77A3D330-5784-4EE0-9424-6948C2C37AAB}"/>
          </ac:spMkLst>
        </pc:spChg>
        <pc:spChg chg="mod">
          <ac:chgData name="Jesus Guzman" userId="a4fb8e442be8add6" providerId="LiveId" clId="{3BEDC548-FA9D-41CA-90A8-30EC5417D33A}" dt="2019-02-27T16:15:29.803" v="4089" actId="2711"/>
          <ac:spMkLst>
            <pc:docMk/>
            <pc:sldMk cId="1213907635" sldId="283"/>
            <ac:spMk id="29" creationId="{311F01A8-6CED-4837-9C60-60CA929D5D8D}"/>
          </ac:spMkLst>
        </pc:spChg>
        <pc:spChg chg="mod">
          <ac:chgData name="Jesus Guzman" userId="a4fb8e442be8add6" providerId="LiveId" clId="{3BEDC548-FA9D-41CA-90A8-30EC5417D33A}" dt="2019-02-27T20:43:15.484" v="4331" actId="20577"/>
          <ac:spMkLst>
            <pc:docMk/>
            <pc:sldMk cId="1213907635" sldId="283"/>
            <ac:spMk id="32" creationId="{66F75AAE-698A-4858-B1E9-37787313E3B5}"/>
          </ac:spMkLst>
        </pc:spChg>
        <pc:spChg chg="mod">
          <ac:chgData name="Jesus Guzman" userId="a4fb8e442be8add6" providerId="LiveId" clId="{3BEDC548-FA9D-41CA-90A8-30EC5417D33A}" dt="2019-02-27T16:15:37.489" v="4090" actId="2711"/>
          <ac:spMkLst>
            <pc:docMk/>
            <pc:sldMk cId="1213907635" sldId="283"/>
            <ac:spMk id="35" creationId="{CED8B6CE-7E15-41CA-B433-7D6395502800}"/>
          </ac:spMkLst>
        </pc:spChg>
        <pc:spChg chg="mod">
          <ac:chgData name="Jesus Guzman" userId="a4fb8e442be8add6" providerId="LiveId" clId="{3BEDC548-FA9D-41CA-90A8-30EC5417D33A}" dt="2019-02-27T16:15:29.803" v="4089" actId="2711"/>
          <ac:spMkLst>
            <pc:docMk/>
            <pc:sldMk cId="1213907635" sldId="283"/>
            <ac:spMk id="38" creationId="{81563D0B-83EE-430D-ADA1-6B60E6E3244F}"/>
          </ac:spMkLst>
        </pc:spChg>
        <pc:spChg chg="mod">
          <ac:chgData name="Jesus Guzman" userId="a4fb8e442be8add6" providerId="LiveId" clId="{3BEDC548-FA9D-41CA-90A8-30EC5417D33A}" dt="2019-02-27T16:15:29.803" v="4089" actId="2711"/>
          <ac:spMkLst>
            <pc:docMk/>
            <pc:sldMk cId="1213907635" sldId="283"/>
            <ac:spMk id="41" creationId="{1C406AD5-28E9-4D28-84C7-271CD5F73C95}"/>
          </ac:spMkLst>
        </pc:spChg>
        <pc:spChg chg="mod">
          <ac:chgData name="Jesus Guzman" userId="a4fb8e442be8add6" providerId="LiveId" clId="{3BEDC548-FA9D-41CA-90A8-30EC5417D33A}" dt="2019-02-27T16:15:37.489" v="4090" actId="2711"/>
          <ac:spMkLst>
            <pc:docMk/>
            <pc:sldMk cId="1213907635" sldId="283"/>
            <ac:spMk id="44" creationId="{60B7D1AB-E3D4-49F4-8A6D-E934D8602BF6}"/>
          </ac:spMkLst>
        </pc:spChg>
        <pc:spChg chg="mod">
          <ac:chgData name="Jesus Guzman" userId="a4fb8e442be8add6" providerId="LiveId" clId="{3BEDC548-FA9D-41CA-90A8-30EC5417D33A}" dt="2019-02-27T16:15:06.809" v="4085" actId="2711"/>
          <ac:spMkLst>
            <pc:docMk/>
            <pc:sldMk cId="1213907635" sldId="283"/>
            <ac:spMk id="47" creationId="{8B18045B-8A98-4C39-824C-CB7F67CA4431}"/>
          </ac:spMkLst>
        </pc:spChg>
        <pc:spChg chg="mod">
          <ac:chgData name="Jesus Guzman" userId="a4fb8e442be8add6" providerId="LiveId" clId="{3BEDC548-FA9D-41CA-90A8-30EC5417D33A}" dt="2019-02-27T16:15:06.809" v="4085" actId="2711"/>
          <ac:spMkLst>
            <pc:docMk/>
            <pc:sldMk cId="1213907635" sldId="283"/>
            <ac:spMk id="50" creationId="{274A4F32-1456-4129-9934-1D7E4201B6C1}"/>
          </ac:spMkLst>
        </pc:spChg>
        <pc:spChg chg="mod">
          <ac:chgData name="Jesus Guzman" userId="a4fb8e442be8add6" providerId="LiveId" clId="{3BEDC548-FA9D-41CA-90A8-30EC5417D33A}" dt="2019-02-27T16:15:06.809" v="4085" actId="2711"/>
          <ac:spMkLst>
            <pc:docMk/>
            <pc:sldMk cId="1213907635" sldId="283"/>
            <ac:spMk id="53" creationId="{33E42B6A-11B2-488F-86B3-FBEA1283784C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56" creationId="{E6B6B6E7-0B74-47C8-8512-65653948DB2D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59" creationId="{101DAD3B-A95E-402E-A754-270B768EEDF6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62" creationId="{400865FE-54E3-4408-8A1B-67F7271E927B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65" creationId="{093B4AB6-1412-49C2-A409-69D90E817D82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68" creationId="{CAC652CB-FFA6-4C82-97A7-242AF5BDCF33}"/>
          </ac:spMkLst>
        </pc:spChg>
        <pc:spChg chg="mod">
          <ac:chgData name="Jesus Guzman" userId="a4fb8e442be8add6" providerId="LiveId" clId="{3BEDC548-FA9D-41CA-90A8-30EC5417D33A}" dt="2019-02-27T16:15:18.848" v="4087" actId="2711"/>
          <ac:spMkLst>
            <pc:docMk/>
            <pc:sldMk cId="1213907635" sldId="283"/>
            <ac:spMk id="71" creationId="{52AB5ECC-9A7E-4AB4-8F25-E4FDCC01AFF3}"/>
          </ac:spMkLst>
        </pc:spChg>
        <pc:spChg chg="add del mod">
          <ac:chgData name="Jesus Guzman" userId="a4fb8e442be8add6" providerId="LiveId" clId="{3BEDC548-FA9D-41CA-90A8-30EC5417D33A}" dt="2019-02-27T16:20:02.549" v="4235" actId="14100"/>
          <ac:spMkLst>
            <pc:docMk/>
            <pc:sldMk cId="1213907635" sldId="283"/>
            <ac:spMk id="73" creationId="{DC73143B-99AF-4C19-BA8B-F55AEE3484F6}"/>
          </ac:spMkLst>
        </pc:spChg>
        <pc:spChg chg="add mod">
          <ac:chgData name="Jesus Guzman" userId="a4fb8e442be8add6" providerId="LiveId" clId="{3BEDC548-FA9D-41CA-90A8-30EC5417D33A}" dt="2019-02-27T16:19:57.077" v="4233" actId="14100"/>
          <ac:spMkLst>
            <pc:docMk/>
            <pc:sldMk cId="1213907635" sldId="283"/>
            <ac:spMk id="74" creationId="{CB8B7035-55E1-4C9D-9FA8-03D2C11A7743}"/>
          </ac:spMkLst>
        </pc:spChg>
        <pc:spChg chg="add mod">
          <ac:chgData name="Jesus Guzman" userId="a4fb8e442be8add6" providerId="LiveId" clId="{3BEDC548-FA9D-41CA-90A8-30EC5417D33A}" dt="2019-02-27T16:19:50.676" v="4231" actId="14100"/>
          <ac:spMkLst>
            <pc:docMk/>
            <pc:sldMk cId="1213907635" sldId="283"/>
            <ac:spMk id="75" creationId="{AFC5426A-CC68-4BC4-A02B-4012A78EEAC7}"/>
          </ac:spMkLst>
        </pc:spChg>
        <pc:grpChg chg="add mod">
          <ac:chgData name="Jesus Guzman" userId="a4fb8e442be8add6" providerId="LiveId" clId="{3BEDC548-FA9D-41CA-90A8-30EC5417D33A}" dt="2019-02-27T16:18:20.756" v="4223" actId="164"/>
          <ac:grpSpMkLst>
            <pc:docMk/>
            <pc:sldMk cId="1213907635" sldId="283"/>
            <ac:grpSpMk id="15" creationId="{1F9D910B-27A9-4CEB-8A33-3B80DA49DEC5}"/>
          </ac:grpSpMkLst>
        </pc:grpChg>
        <pc:grpChg chg="add mod">
          <ac:chgData name="Jesus Guzman" userId="a4fb8e442be8add6" providerId="LiveId" clId="{3BEDC548-FA9D-41CA-90A8-30EC5417D33A}" dt="2019-02-27T16:18:20.756" v="4223" actId="164"/>
          <ac:grpSpMkLst>
            <pc:docMk/>
            <pc:sldMk cId="1213907635" sldId="283"/>
            <ac:grpSpMk id="16" creationId="{92CAE4A3-C3F5-4C02-BC7B-DE1C6DB3CF2D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17" creationId="{4605F4AF-5807-4CF6-A603-DE613D459F5A}"/>
          </ac:grpSpMkLst>
        </pc:grpChg>
        <pc:grpChg chg="add del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18" creationId="{358B5B3B-05D0-46B5-8661-43039083CAC5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22" creationId="{17AC1D96-8C66-4D47-9DE0-659A2D531A4C}"/>
          </ac:grpSpMkLst>
        </pc:grpChg>
        <pc:grpChg chg="add mod">
          <ac:chgData name="Jesus Guzman" userId="a4fb8e442be8add6" providerId="LiveId" clId="{3BEDC548-FA9D-41CA-90A8-30EC5417D33A}" dt="2019-02-27T16:18:20.756" v="4223" actId="164"/>
          <ac:grpSpMkLst>
            <pc:docMk/>
            <pc:sldMk cId="1213907635" sldId="283"/>
            <ac:grpSpMk id="25" creationId="{E3D13692-3411-4560-982E-EF53A98DAFFB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28" creationId="{F58650C4-1019-4A2F-905F-B4BF51B45727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31" creationId="{C669E84F-24C6-415F-B30D-798FFFECB4FC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34" creationId="{0098DDFA-A0E1-4C6F-B771-7B5A700F42B1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37" creationId="{923C7FDC-866F-490B-9C5B-E8B2061B2404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40" creationId="{25801C65-48D9-4E02-A595-84F76C908593}"/>
          </ac:grpSpMkLst>
        </pc:grpChg>
        <pc:grpChg chg="add mod">
          <ac:chgData name="Jesus Guzman" userId="a4fb8e442be8add6" providerId="LiveId" clId="{3BEDC548-FA9D-41CA-90A8-30EC5417D33A}" dt="2019-02-27T16:18:36.635" v="4224" actId="164"/>
          <ac:grpSpMkLst>
            <pc:docMk/>
            <pc:sldMk cId="1213907635" sldId="283"/>
            <ac:grpSpMk id="43" creationId="{E9B2DF55-7983-4FB1-AC2B-C53BA907A268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46" creationId="{4840EE2F-C1EF-4F14-B367-E4D75BB16AEC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49" creationId="{67D139E3-130D-4022-A2B1-290742C02004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52" creationId="{EDCC2B78-C851-4DAF-AAA7-A4D3B4B8B8B6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55" creationId="{41905D3E-2695-4AEA-8660-88A29C5B7524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58" creationId="{2FECF04C-DDCE-48A7-80DD-061064D6DB68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61" creationId="{2D8CB9C5-1279-4179-A50A-5E7476F508BA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64" creationId="{351C7AD0-9BDB-4EC0-83B9-6D35AC29AD28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67" creationId="{C9C2E153-15EF-4B1D-BCF3-FFB1BDD5CBA9}"/>
          </ac:grpSpMkLst>
        </pc:grpChg>
        <pc:grpChg chg="add mod">
          <ac:chgData name="Jesus Guzman" userId="a4fb8e442be8add6" providerId="LiveId" clId="{3BEDC548-FA9D-41CA-90A8-30EC5417D33A}" dt="2019-02-27T16:18:45.969" v="4225" actId="164"/>
          <ac:grpSpMkLst>
            <pc:docMk/>
            <pc:sldMk cId="1213907635" sldId="283"/>
            <ac:grpSpMk id="70" creationId="{6CD0A711-3D67-4BEB-86A3-29D3CB850BD9}"/>
          </ac:grpSpMkLst>
        </pc:grpChg>
        <pc:grpChg chg="add mod">
          <ac:chgData name="Jesus Guzman" userId="a4fb8e442be8add6" providerId="LiveId" clId="{3BEDC548-FA9D-41CA-90A8-30EC5417D33A}" dt="2019-02-27T16:19:37.942" v="4229" actId="1076"/>
          <ac:grpSpMkLst>
            <pc:docMk/>
            <pc:sldMk cId="1213907635" sldId="283"/>
            <ac:grpSpMk id="76" creationId="{AA14415E-9498-48CD-A8F6-04E64B1D36E8}"/>
          </ac:grpSpMkLst>
        </pc:grpChg>
        <pc:grpChg chg="add mod">
          <ac:chgData name="Jesus Guzman" userId="a4fb8e442be8add6" providerId="LiveId" clId="{3BEDC548-FA9D-41CA-90A8-30EC5417D33A}" dt="2019-02-27T16:19:37.942" v="4229" actId="1076"/>
          <ac:grpSpMkLst>
            <pc:docMk/>
            <pc:sldMk cId="1213907635" sldId="283"/>
            <ac:grpSpMk id="77" creationId="{9DCA35A6-EEDF-4AE2-80A0-64801404BC86}"/>
          </ac:grpSpMkLst>
        </pc:grpChg>
        <pc:grpChg chg="add mod">
          <ac:chgData name="Jesus Guzman" userId="a4fb8e442be8add6" providerId="LiveId" clId="{3BEDC548-FA9D-41CA-90A8-30EC5417D33A}" dt="2019-02-27T16:19:37.942" v="4229" actId="1076"/>
          <ac:grpSpMkLst>
            <pc:docMk/>
            <pc:sldMk cId="1213907635" sldId="283"/>
            <ac:grpSpMk id="78" creationId="{981A6786-0062-43C7-9BDD-3F2106F7E455}"/>
          </ac:grpSpMkLst>
        </pc:grpChg>
        <pc:picChg chg="add mod">
          <ac:chgData name="Jesus Guzman" userId="a4fb8e442be8add6" providerId="LiveId" clId="{3BEDC548-FA9D-41CA-90A8-30EC5417D33A}" dt="2019-02-27T15:56:12.966" v="3623" actId="164"/>
          <ac:picMkLst>
            <pc:docMk/>
            <pc:sldMk cId="1213907635" sldId="283"/>
            <ac:picMk id="8" creationId="{C97B8A2E-A1C0-4C2B-801B-F6B5F755FDFE}"/>
          </ac:picMkLst>
        </pc:picChg>
        <pc:picChg chg="add del mod">
          <ac:chgData name="Jesus Guzman" userId="a4fb8e442be8add6" providerId="LiveId" clId="{3BEDC548-FA9D-41CA-90A8-30EC5417D33A}" dt="2019-02-27T15:54:06.005" v="3595" actId="478"/>
          <ac:picMkLst>
            <pc:docMk/>
            <pc:sldMk cId="1213907635" sldId="283"/>
            <ac:picMk id="10" creationId="{6C3158FF-00BF-4936-99A5-FC6DEB754214}"/>
          </ac:picMkLst>
        </pc:picChg>
        <pc:picChg chg="add mod">
          <ac:chgData name="Jesus Guzman" userId="a4fb8e442be8add6" providerId="LiveId" clId="{3BEDC548-FA9D-41CA-90A8-30EC5417D33A}" dt="2019-02-27T15:56:18.833" v="3624" actId="164"/>
          <ac:picMkLst>
            <pc:docMk/>
            <pc:sldMk cId="1213907635" sldId="283"/>
            <ac:picMk id="11" creationId="{9DF14A83-1B51-4BE5-8B13-CAE147CDBFA4}"/>
          </ac:picMkLst>
        </pc:picChg>
        <pc:picChg chg="add del mod">
          <ac:chgData name="Jesus Guzman" userId="a4fb8e442be8add6" providerId="LiveId" clId="{3BEDC548-FA9D-41CA-90A8-30EC5417D33A}" dt="2019-02-27T15:55:49.036" v="3619" actId="478"/>
          <ac:picMkLst>
            <pc:docMk/>
            <pc:sldMk cId="1213907635" sldId="283"/>
            <ac:picMk id="13" creationId="{9C2288CD-FD46-4729-B237-0DDEFEC8BD3B}"/>
          </ac:picMkLst>
        </pc:picChg>
        <pc:picChg chg="add mod">
          <ac:chgData name="Jesus Guzman" userId="a4fb8e442be8add6" providerId="LiveId" clId="{3BEDC548-FA9D-41CA-90A8-30EC5417D33A}" dt="2019-02-27T15:56:27.507" v="3625" actId="164"/>
          <ac:picMkLst>
            <pc:docMk/>
            <pc:sldMk cId="1213907635" sldId="283"/>
            <ac:picMk id="14" creationId="{709BC45A-2271-4BF1-B728-51A43E92BCD4}"/>
          </ac:picMkLst>
        </pc:picChg>
        <pc:picChg chg="add del mod topLvl">
          <ac:chgData name="Jesus Guzman" userId="a4fb8e442be8add6" providerId="LiveId" clId="{3BEDC548-FA9D-41CA-90A8-30EC5417D33A}" dt="2019-02-27T15:57:32.339" v="3681" actId="14826"/>
          <ac:picMkLst>
            <pc:docMk/>
            <pc:sldMk cId="1213907635" sldId="283"/>
            <ac:picMk id="20" creationId="{170F5CDC-59CA-4478-8923-B70F6A7605BA}"/>
          </ac:picMkLst>
        </pc:picChg>
        <pc:picChg chg="add del mod">
          <ac:chgData name="Jesus Guzman" userId="a4fb8e442be8add6" providerId="LiveId" clId="{3BEDC548-FA9D-41CA-90A8-30EC5417D33A}" dt="2019-02-27T15:57:22.216" v="3679"/>
          <ac:picMkLst>
            <pc:docMk/>
            <pc:sldMk cId="1213907635" sldId="283"/>
            <ac:picMk id="21" creationId="{8BFCBA38-0DCF-480B-BDFA-E8DACADB394E}"/>
          </ac:picMkLst>
        </pc:picChg>
        <pc:picChg chg="mod">
          <ac:chgData name="Jesus Guzman" userId="a4fb8e442be8add6" providerId="LiveId" clId="{3BEDC548-FA9D-41CA-90A8-30EC5417D33A}" dt="2019-02-27T15:58:16.342" v="3688" actId="14826"/>
          <ac:picMkLst>
            <pc:docMk/>
            <pc:sldMk cId="1213907635" sldId="283"/>
            <ac:picMk id="24" creationId="{5D8FF2F9-3995-47AC-858A-7CD0D6C05ACB}"/>
          </ac:picMkLst>
        </pc:picChg>
        <pc:picChg chg="mod">
          <ac:chgData name="Jesus Guzman" userId="a4fb8e442be8add6" providerId="LiveId" clId="{3BEDC548-FA9D-41CA-90A8-30EC5417D33A}" dt="2019-02-27T15:58:49.124" v="3719" actId="14826"/>
          <ac:picMkLst>
            <pc:docMk/>
            <pc:sldMk cId="1213907635" sldId="283"/>
            <ac:picMk id="27" creationId="{5B3E0008-ED17-4B7F-9005-89B4B713E72E}"/>
          </ac:picMkLst>
        </pc:picChg>
        <pc:picChg chg="mod">
          <ac:chgData name="Jesus Guzman" userId="a4fb8e442be8add6" providerId="LiveId" clId="{3BEDC548-FA9D-41CA-90A8-30EC5417D33A}" dt="2019-02-27T16:01:31.062" v="3750" actId="14826"/>
          <ac:picMkLst>
            <pc:docMk/>
            <pc:sldMk cId="1213907635" sldId="283"/>
            <ac:picMk id="30" creationId="{14DD76EE-DEB9-408F-B1B7-E2016FEE86C6}"/>
          </ac:picMkLst>
        </pc:picChg>
        <pc:picChg chg="mod">
          <ac:chgData name="Jesus Guzman" userId="a4fb8e442be8add6" providerId="LiveId" clId="{3BEDC548-FA9D-41CA-90A8-30EC5417D33A}" dt="2019-02-27T16:00:39.833" v="3735" actId="14826"/>
          <ac:picMkLst>
            <pc:docMk/>
            <pc:sldMk cId="1213907635" sldId="283"/>
            <ac:picMk id="33" creationId="{3F95D20D-AE98-4F41-856B-6EAB8FBD002B}"/>
          </ac:picMkLst>
        </pc:picChg>
        <pc:picChg chg="mod">
          <ac:chgData name="Jesus Guzman" userId="a4fb8e442be8add6" providerId="LiveId" clId="{3BEDC548-FA9D-41CA-90A8-30EC5417D33A}" dt="2019-02-27T16:02:30.133" v="3775" actId="14826"/>
          <ac:picMkLst>
            <pc:docMk/>
            <pc:sldMk cId="1213907635" sldId="283"/>
            <ac:picMk id="39" creationId="{EF42F3FD-AE07-4EA2-BC3A-5A504565F559}"/>
          </ac:picMkLst>
        </pc:picChg>
        <pc:picChg chg="mod">
          <ac:chgData name="Jesus Guzman" userId="a4fb8e442be8add6" providerId="LiveId" clId="{3BEDC548-FA9D-41CA-90A8-30EC5417D33A}" dt="2019-02-27T16:02:46.793" v="3786" actId="14826"/>
          <ac:picMkLst>
            <pc:docMk/>
            <pc:sldMk cId="1213907635" sldId="283"/>
            <ac:picMk id="42" creationId="{196BB636-8CBA-4650-8F94-7C49D37AAE96}"/>
          </ac:picMkLst>
        </pc:picChg>
        <pc:picChg chg="mod">
          <ac:chgData name="Jesus Guzman" userId="a4fb8e442be8add6" providerId="LiveId" clId="{3BEDC548-FA9D-41CA-90A8-30EC5417D33A}" dt="2019-02-27T16:06:04.038" v="3821" actId="14826"/>
          <ac:picMkLst>
            <pc:docMk/>
            <pc:sldMk cId="1213907635" sldId="283"/>
            <ac:picMk id="45" creationId="{190F29D0-A49A-432A-860D-D824D8732FE5}"/>
          </ac:picMkLst>
        </pc:picChg>
        <pc:picChg chg="mod">
          <ac:chgData name="Jesus Guzman" userId="a4fb8e442be8add6" providerId="LiveId" clId="{3BEDC548-FA9D-41CA-90A8-30EC5417D33A}" dt="2019-02-27T16:07:46.257" v="3870" actId="14826"/>
          <ac:picMkLst>
            <pc:docMk/>
            <pc:sldMk cId="1213907635" sldId="283"/>
            <ac:picMk id="48" creationId="{27E18E7D-1ED4-435C-8971-5B2B41163EA2}"/>
          </ac:picMkLst>
        </pc:picChg>
        <pc:picChg chg="mod">
          <ac:chgData name="Jesus Guzman" userId="a4fb8e442be8add6" providerId="LiveId" clId="{3BEDC548-FA9D-41CA-90A8-30EC5417D33A}" dt="2019-02-27T16:08:06.956" v="3886" actId="14826"/>
          <ac:picMkLst>
            <pc:docMk/>
            <pc:sldMk cId="1213907635" sldId="283"/>
            <ac:picMk id="51" creationId="{F29563E6-6579-451E-9349-3528D9CDB840}"/>
          </ac:picMkLst>
        </pc:picChg>
        <pc:picChg chg="mod">
          <ac:chgData name="Jesus Guzman" userId="a4fb8e442be8add6" providerId="LiveId" clId="{3BEDC548-FA9D-41CA-90A8-30EC5417D33A}" dt="2019-02-27T16:08:54.204" v="3903" actId="14826"/>
          <ac:picMkLst>
            <pc:docMk/>
            <pc:sldMk cId="1213907635" sldId="283"/>
            <ac:picMk id="54" creationId="{11CE85AF-3246-4364-95D0-765563F1FF2B}"/>
          </ac:picMkLst>
        </pc:picChg>
        <pc:picChg chg="mod">
          <ac:chgData name="Jesus Guzman" userId="a4fb8e442be8add6" providerId="LiveId" clId="{3BEDC548-FA9D-41CA-90A8-30EC5417D33A}" dt="2019-02-27T16:09:20.100" v="3922" actId="14826"/>
          <ac:picMkLst>
            <pc:docMk/>
            <pc:sldMk cId="1213907635" sldId="283"/>
            <ac:picMk id="57" creationId="{B01500B4-5DCE-4244-9E2C-FD34D8E21EE2}"/>
          </ac:picMkLst>
        </pc:picChg>
        <pc:picChg chg="mod">
          <ac:chgData name="Jesus Guzman" userId="a4fb8e442be8add6" providerId="LiveId" clId="{3BEDC548-FA9D-41CA-90A8-30EC5417D33A}" dt="2019-02-27T16:10:14.634" v="3949" actId="14826"/>
          <ac:picMkLst>
            <pc:docMk/>
            <pc:sldMk cId="1213907635" sldId="283"/>
            <ac:picMk id="60" creationId="{3E532394-389B-4B83-BF7C-2D8291336605}"/>
          </ac:picMkLst>
        </pc:picChg>
        <pc:picChg chg="mod">
          <ac:chgData name="Jesus Guzman" userId="a4fb8e442be8add6" providerId="LiveId" clId="{3BEDC548-FA9D-41CA-90A8-30EC5417D33A}" dt="2019-02-27T16:10:38.471" v="3967" actId="14826"/>
          <ac:picMkLst>
            <pc:docMk/>
            <pc:sldMk cId="1213907635" sldId="283"/>
            <ac:picMk id="63" creationId="{328CCD57-E264-46EF-B3A3-79AE8F40B745}"/>
          </ac:picMkLst>
        </pc:picChg>
        <pc:picChg chg="mod">
          <ac:chgData name="Jesus Guzman" userId="a4fb8e442be8add6" providerId="LiveId" clId="{3BEDC548-FA9D-41CA-90A8-30EC5417D33A}" dt="2019-02-27T16:11:36.978" v="3997" actId="14826"/>
          <ac:picMkLst>
            <pc:docMk/>
            <pc:sldMk cId="1213907635" sldId="283"/>
            <ac:picMk id="66" creationId="{D01B0B44-8A8C-4BCC-9BF3-8A35FE6445F8}"/>
          </ac:picMkLst>
        </pc:picChg>
        <pc:picChg chg="mod">
          <ac:chgData name="Jesus Guzman" userId="a4fb8e442be8add6" providerId="LiveId" clId="{3BEDC548-FA9D-41CA-90A8-30EC5417D33A}" dt="2019-02-27T16:12:07.576" v="4015" actId="14826"/>
          <ac:picMkLst>
            <pc:docMk/>
            <pc:sldMk cId="1213907635" sldId="283"/>
            <ac:picMk id="69" creationId="{C0A5D869-03B2-46FB-A5B1-893B8EE01840}"/>
          </ac:picMkLst>
        </pc:picChg>
        <pc:picChg chg="mod">
          <ac:chgData name="Jesus Guzman" userId="a4fb8e442be8add6" providerId="LiveId" clId="{3BEDC548-FA9D-41CA-90A8-30EC5417D33A}" dt="2019-02-27T16:12:41.182" v="4038" actId="14826"/>
          <ac:picMkLst>
            <pc:docMk/>
            <pc:sldMk cId="1213907635" sldId="283"/>
            <ac:picMk id="72" creationId="{B8836454-72BE-4113-988D-47318381FAEA}"/>
          </ac:picMkLst>
        </pc:picChg>
      </pc:sldChg>
      <pc:sldChg chg="addSp delSp modSp add">
        <pc:chgData name="Jesus Guzman" userId="a4fb8e442be8add6" providerId="LiveId" clId="{3BEDC548-FA9D-41CA-90A8-30EC5417D33A}" dt="2019-02-27T20:58:46.956" v="4518" actId="2711"/>
        <pc:sldMkLst>
          <pc:docMk/>
          <pc:sldMk cId="1723733884" sldId="284"/>
        </pc:sldMkLst>
        <pc:spChg chg="mod">
          <ac:chgData name="Jesus Guzman" userId="a4fb8e442be8add6" providerId="LiveId" clId="{3BEDC548-FA9D-41CA-90A8-30EC5417D33A}" dt="2019-02-27T20:46:00.790" v="4364" actId="20577"/>
          <ac:spMkLst>
            <pc:docMk/>
            <pc:sldMk cId="1723733884" sldId="284"/>
            <ac:spMk id="2" creationId="{1FAE324A-A795-41B1-8292-08F6270404F8}"/>
          </ac:spMkLst>
        </pc:spChg>
        <pc:spChg chg="mod">
          <ac:chgData name="Jesus Guzman" userId="a4fb8e442be8add6" providerId="LiveId" clId="{3BEDC548-FA9D-41CA-90A8-30EC5417D33A}" dt="2019-02-27T20:54:28.038" v="4466" actId="20577"/>
          <ac:spMkLst>
            <pc:docMk/>
            <pc:sldMk cId="1723733884" sldId="284"/>
            <ac:spMk id="3" creationId="{5BB8A84A-3CEC-4C66-81C8-B58AD6C5306B}"/>
          </ac:spMkLst>
        </pc:spChg>
        <pc:spChg chg="add mod">
          <ac:chgData name="Jesus Guzman" userId="a4fb8e442be8add6" providerId="LiveId" clId="{3BEDC548-FA9D-41CA-90A8-30EC5417D33A}" dt="2019-02-27T20:58:46.956" v="4518" actId="2711"/>
          <ac:spMkLst>
            <pc:docMk/>
            <pc:sldMk cId="1723733884" sldId="284"/>
            <ac:spMk id="18" creationId="{8FD439C3-87FE-481B-9CFB-CF262F82819F}"/>
          </ac:spMkLst>
        </pc:spChg>
        <pc:spChg chg="add mod">
          <ac:chgData name="Jesus Guzman" userId="a4fb8e442be8add6" providerId="LiveId" clId="{3BEDC548-FA9D-41CA-90A8-30EC5417D33A}" dt="2019-02-27T20:58:46.956" v="4518" actId="2711"/>
          <ac:spMkLst>
            <pc:docMk/>
            <pc:sldMk cId="1723733884" sldId="284"/>
            <ac:spMk id="19" creationId="{6303C82B-6F12-4693-A08E-6CD6D0CBFDDB}"/>
          </ac:spMkLst>
        </pc:spChg>
        <pc:spChg chg="add mod">
          <ac:chgData name="Jesus Guzman" userId="a4fb8e442be8add6" providerId="LiveId" clId="{3BEDC548-FA9D-41CA-90A8-30EC5417D33A}" dt="2019-02-27T20:58:46.956" v="4518" actId="2711"/>
          <ac:spMkLst>
            <pc:docMk/>
            <pc:sldMk cId="1723733884" sldId="284"/>
            <ac:spMk id="22" creationId="{0CD87414-541E-469E-903D-91BC3DA58E6B}"/>
          </ac:spMkLst>
        </pc:spChg>
        <pc:grpChg chg="del">
          <ac:chgData name="Jesus Guzman" userId="a4fb8e442be8add6" providerId="LiveId" clId="{3BEDC548-FA9D-41CA-90A8-30EC5417D33A}" dt="2019-02-27T20:51:53.904" v="4372" actId="478"/>
          <ac:grpSpMkLst>
            <pc:docMk/>
            <pc:sldMk cId="1723733884" sldId="284"/>
            <ac:grpSpMk id="9" creationId="{ABADB13C-2AD1-4837-8241-28254CC71F56}"/>
          </ac:grpSpMkLst>
        </pc:grpChg>
        <pc:picChg chg="mod">
          <ac:chgData name="Jesus Guzman" userId="a4fb8e442be8add6" providerId="LiveId" clId="{3BEDC548-FA9D-41CA-90A8-30EC5417D33A}" dt="2019-02-27T20:48:41.907" v="4365" actId="14826"/>
          <ac:picMkLst>
            <pc:docMk/>
            <pc:sldMk cId="1723733884" sldId="284"/>
            <ac:picMk id="8" creationId="{24BC9348-0C78-4DE3-9691-ED089449F314}"/>
          </ac:picMkLst>
        </pc:picChg>
        <pc:picChg chg="add mod">
          <ac:chgData name="Jesus Guzman" userId="a4fb8e442be8add6" providerId="LiveId" clId="{3BEDC548-FA9D-41CA-90A8-30EC5417D33A}" dt="2019-02-27T20:58:34.164" v="4514" actId="27349"/>
          <ac:picMkLst>
            <pc:docMk/>
            <pc:sldMk cId="1723733884" sldId="284"/>
            <ac:picMk id="16" creationId="{8875DDA2-51FF-40B3-B893-DB358976A4EB}"/>
          </ac:picMkLst>
        </pc:picChg>
        <pc:picChg chg="add mod">
          <ac:chgData name="Jesus Guzman" userId="a4fb8e442be8add6" providerId="LiveId" clId="{3BEDC548-FA9D-41CA-90A8-30EC5417D33A}" dt="2019-02-27T20:58:35.643" v="4515" actId="27349"/>
          <ac:picMkLst>
            <pc:docMk/>
            <pc:sldMk cId="1723733884" sldId="284"/>
            <ac:picMk id="17" creationId="{3CE08C8C-C5B7-48D3-B367-A87853C79692}"/>
          </ac:picMkLst>
        </pc:picChg>
        <pc:picChg chg="add mod">
          <ac:chgData name="Jesus Guzman" userId="a4fb8e442be8add6" providerId="LiveId" clId="{3BEDC548-FA9D-41CA-90A8-30EC5417D33A}" dt="2019-02-27T20:58:32.636" v="4513" actId="27349"/>
          <ac:picMkLst>
            <pc:docMk/>
            <pc:sldMk cId="1723733884" sldId="284"/>
            <ac:picMk id="21" creationId="{20CF918C-B98F-42D8-BEA2-FDEEECC17FE1}"/>
          </ac:picMkLst>
        </pc:picChg>
        <pc:picChg chg="add del mod modCrop">
          <ac:chgData name="Jesus Guzman" userId="a4fb8e442be8add6" providerId="LiveId" clId="{3BEDC548-FA9D-41CA-90A8-30EC5417D33A}" dt="2019-02-27T20:56:12.034" v="4476" actId="478"/>
          <ac:picMkLst>
            <pc:docMk/>
            <pc:sldMk cId="1723733884" sldId="284"/>
            <ac:picMk id="1026" creationId="{82DE0C51-9EDC-479E-87D4-95C0FB0B4BBB}"/>
          </ac:picMkLst>
        </pc:picChg>
        <pc:picChg chg="add del mod">
          <ac:chgData name="Jesus Guzman" userId="a4fb8e442be8add6" providerId="LiveId" clId="{3BEDC548-FA9D-41CA-90A8-30EC5417D33A}" dt="2019-02-27T20:55:38.525" v="4471"/>
          <ac:picMkLst>
            <pc:docMk/>
            <pc:sldMk cId="1723733884" sldId="284"/>
            <ac:picMk id="1028" creationId="{CC8B61DD-7EC5-46C3-8C86-19754DFD4E50}"/>
          </ac:picMkLst>
        </pc:picChg>
        <pc:cxnChg chg="add mod">
          <ac:chgData name="Jesus Guzman" userId="a4fb8e442be8add6" providerId="LiveId" clId="{3BEDC548-FA9D-41CA-90A8-30EC5417D33A}" dt="2019-02-27T20:57:53.747" v="4507" actId="1076"/>
          <ac:cxnSpMkLst>
            <pc:docMk/>
            <pc:sldMk cId="1723733884" sldId="284"/>
            <ac:cxnSpMk id="20" creationId="{552F1814-A6B1-474C-B882-446ECEB0C351}"/>
          </ac:cxnSpMkLst>
        </pc:cxnChg>
        <pc:cxnChg chg="add mod">
          <ac:chgData name="Jesus Guzman" userId="a4fb8e442be8add6" providerId="LiveId" clId="{3BEDC548-FA9D-41CA-90A8-30EC5417D33A}" dt="2019-02-27T20:57:53.747" v="4507" actId="1076"/>
          <ac:cxnSpMkLst>
            <pc:docMk/>
            <pc:sldMk cId="1723733884" sldId="284"/>
            <ac:cxnSpMk id="23" creationId="{C79C0FFE-6162-43E3-8758-D2680912E594}"/>
          </ac:cxnSpMkLst>
        </pc:cxnChg>
      </pc:sldChg>
      <pc:sldMasterChg chg="modSldLayout">
        <pc:chgData name="Jesus Guzman" userId="a4fb8e442be8add6" providerId="LiveId" clId="{3BEDC548-FA9D-41CA-90A8-30EC5417D33A}" dt="2019-02-20T04:13:28.041" v="246" actId="113"/>
        <pc:sldMasterMkLst>
          <pc:docMk/>
          <pc:sldMasterMk cId="2106649290" sldId="2147483648"/>
        </pc:sldMasterMkLst>
        <pc:sldLayoutChg chg="modSp">
          <pc:chgData name="Jesus Guzman" userId="a4fb8e442be8add6" providerId="LiveId" clId="{3BEDC548-FA9D-41CA-90A8-30EC5417D33A}" dt="2019-02-20T04:13:28.041" v="246" actId="113"/>
          <pc:sldLayoutMkLst>
            <pc:docMk/>
            <pc:sldMasterMk cId="2106649290" sldId="2147483648"/>
            <pc:sldLayoutMk cId="3900352642" sldId="2147483650"/>
          </pc:sldLayoutMkLst>
          <pc:spChg chg="mod">
            <ac:chgData name="Jesus Guzman" userId="a4fb8e442be8add6" providerId="LiveId" clId="{3BEDC548-FA9D-41CA-90A8-30EC5417D33A}" dt="2019-02-20T04:13:28.041" v="246" actId="113"/>
            <ac:spMkLst>
              <pc:docMk/>
              <pc:sldMasterMk cId="2106649290" sldId="2147483648"/>
              <pc:sldLayoutMk cId="3900352642" sldId="2147483650"/>
              <ac:spMk id="2" creationId="{C7F8ADA6-C7F1-48E2-9970-5D5BAA850EE2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7D1531-A165-4128-A09C-07048057252A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77473DB-BBA8-45F9-B159-8C41EABA577C}">
      <dgm:prSet/>
      <dgm:spPr>
        <a:solidFill>
          <a:schemeClr val="bg1"/>
        </a:solidFill>
      </dgm:spPr>
      <dgm:t>
        <a:bodyPr/>
        <a:lstStyle/>
        <a:p>
          <a:pPr>
            <a:defRPr cap="all"/>
          </a:pPr>
          <a:r>
            <a:rPr lang="en-US" cap="none" dirty="0">
              <a:solidFill>
                <a:schemeClr val="tx1"/>
              </a:solidFill>
            </a:rPr>
            <a:t>IT Resources OnDemand</a:t>
          </a:r>
        </a:p>
      </dgm:t>
    </dgm:pt>
    <dgm:pt modelId="{5749AECB-9316-4747-9214-4BD0FDDED29B}" type="parTrans" cxnId="{6596AE78-295B-439E-A68D-73AA4687139A}">
      <dgm:prSet/>
      <dgm:spPr/>
      <dgm:t>
        <a:bodyPr/>
        <a:lstStyle/>
        <a:p>
          <a:endParaRPr lang="en-US"/>
        </a:p>
      </dgm:t>
    </dgm:pt>
    <dgm:pt modelId="{7002AFBB-8853-4EBE-9FD0-4D5959C92B47}" type="sibTrans" cxnId="{6596AE78-295B-439E-A68D-73AA4687139A}">
      <dgm:prSet/>
      <dgm:spPr/>
      <dgm:t>
        <a:bodyPr/>
        <a:lstStyle/>
        <a:p>
          <a:endParaRPr lang="en-US"/>
        </a:p>
      </dgm:t>
    </dgm:pt>
    <dgm:pt modelId="{B6D301F0-DD56-4071-971E-97C31A7ED1CB}">
      <dgm:prSet/>
      <dgm:spPr>
        <a:solidFill>
          <a:schemeClr val="bg1"/>
        </a:solidFill>
      </dgm:spPr>
      <dgm:t>
        <a:bodyPr anchor="ctr"/>
        <a:lstStyle/>
        <a:p>
          <a:pPr>
            <a:defRPr cap="all"/>
          </a:pPr>
          <a:r>
            <a:rPr lang="en-US" cap="none" dirty="0">
              <a:solidFill>
                <a:schemeClr val="tx1"/>
              </a:solidFill>
            </a:rPr>
            <a:t>Pay As You Go</a:t>
          </a:r>
        </a:p>
      </dgm:t>
    </dgm:pt>
    <dgm:pt modelId="{8EF88158-C514-4A10-823A-5D40F4DF10EE}" type="parTrans" cxnId="{6A78A10D-364C-4B4E-B0E4-D514256D3C57}">
      <dgm:prSet/>
      <dgm:spPr/>
      <dgm:t>
        <a:bodyPr/>
        <a:lstStyle/>
        <a:p>
          <a:endParaRPr lang="en-US"/>
        </a:p>
      </dgm:t>
    </dgm:pt>
    <dgm:pt modelId="{4614F937-D595-4A48-A9D9-E4436002D1F6}" type="sibTrans" cxnId="{6A78A10D-364C-4B4E-B0E4-D514256D3C57}">
      <dgm:prSet/>
      <dgm:spPr/>
      <dgm:t>
        <a:bodyPr/>
        <a:lstStyle/>
        <a:p>
          <a:endParaRPr lang="en-US"/>
        </a:p>
      </dgm:t>
    </dgm:pt>
    <dgm:pt modelId="{6BFF79C3-E8C9-4AAA-BA04-B6C62A148DB8}">
      <dgm:prSet/>
      <dgm:spPr>
        <a:solidFill>
          <a:schemeClr val="bg1"/>
        </a:solidFill>
      </dgm:spPr>
      <dgm:t>
        <a:bodyPr anchor="ctr"/>
        <a:lstStyle/>
        <a:p>
          <a:pPr>
            <a:defRPr cap="all"/>
          </a:pPr>
          <a:r>
            <a:rPr lang="en-US" cap="none" dirty="0">
              <a:solidFill>
                <a:schemeClr val="tx1"/>
              </a:solidFill>
            </a:rPr>
            <a:t>No Upfront Cost</a:t>
          </a:r>
        </a:p>
      </dgm:t>
    </dgm:pt>
    <dgm:pt modelId="{D85A09AA-75D4-4E34-AD60-C9DBDBF35952}" type="parTrans" cxnId="{4E8E451C-D4AD-4E6D-B97A-6A8106F29190}">
      <dgm:prSet/>
      <dgm:spPr/>
      <dgm:t>
        <a:bodyPr/>
        <a:lstStyle/>
        <a:p>
          <a:endParaRPr lang="en-US"/>
        </a:p>
      </dgm:t>
    </dgm:pt>
    <dgm:pt modelId="{FA5FB911-DA4D-4434-B2C6-0BD524109652}" type="sibTrans" cxnId="{4E8E451C-D4AD-4E6D-B97A-6A8106F29190}">
      <dgm:prSet/>
      <dgm:spPr/>
      <dgm:t>
        <a:bodyPr/>
        <a:lstStyle/>
        <a:p>
          <a:endParaRPr lang="en-US"/>
        </a:p>
      </dgm:t>
    </dgm:pt>
    <dgm:pt modelId="{D0312901-FEE2-42F3-9699-9EF1CBE16580}" type="pres">
      <dgm:prSet presAssocID="{697D1531-A165-4128-A09C-07048057252A}" presName="root" presStyleCnt="0">
        <dgm:presLayoutVars>
          <dgm:dir/>
          <dgm:resizeHandles val="exact"/>
        </dgm:presLayoutVars>
      </dgm:prSet>
      <dgm:spPr/>
    </dgm:pt>
    <dgm:pt modelId="{4C33BE19-D448-42EA-8253-5B19B6D47E97}" type="pres">
      <dgm:prSet presAssocID="{277473DB-BBA8-45F9-B159-8C41EABA577C}" presName="compNode" presStyleCnt="0"/>
      <dgm:spPr/>
    </dgm:pt>
    <dgm:pt modelId="{637AA890-192C-4AD3-9B11-209D8A104F8B}" type="pres">
      <dgm:prSet presAssocID="{277473DB-BBA8-45F9-B159-8C41EABA577C}" presName="iconBgRect" presStyleLbl="bgShp" presStyleIdx="0" presStyleCnt="3"/>
      <dgm:spPr>
        <a:prstGeom prst="roundRect">
          <a:avLst/>
        </a:prstGeom>
        <a:solidFill>
          <a:srgbClr val="FF9A00"/>
        </a:solidFill>
      </dgm:spPr>
    </dgm:pt>
    <dgm:pt modelId="{11A099E0-122A-4B06-B1E0-4D03E259C3FD}" type="pres">
      <dgm:prSet presAssocID="{277473DB-BBA8-45F9-B159-8C41EABA57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198F598-983F-4401-9A34-C5204AA53FB0}" type="pres">
      <dgm:prSet presAssocID="{277473DB-BBA8-45F9-B159-8C41EABA577C}" presName="spaceRect" presStyleCnt="0"/>
      <dgm:spPr/>
    </dgm:pt>
    <dgm:pt modelId="{2AA69B5E-3933-4DAB-8C3F-8889B9BFFEE7}" type="pres">
      <dgm:prSet presAssocID="{277473DB-BBA8-45F9-B159-8C41EABA577C}" presName="textRect" presStyleLbl="revTx" presStyleIdx="0" presStyleCnt="3">
        <dgm:presLayoutVars>
          <dgm:chMax val="1"/>
          <dgm:chPref val="1"/>
        </dgm:presLayoutVars>
      </dgm:prSet>
      <dgm:spPr/>
    </dgm:pt>
    <dgm:pt modelId="{48CB7069-A0E4-445A-B956-D7AE0042E6C1}" type="pres">
      <dgm:prSet presAssocID="{7002AFBB-8853-4EBE-9FD0-4D5959C92B47}" presName="sibTrans" presStyleCnt="0"/>
      <dgm:spPr/>
    </dgm:pt>
    <dgm:pt modelId="{AC94DA58-C418-4B3F-98CD-BCB958F58CD2}" type="pres">
      <dgm:prSet presAssocID="{B6D301F0-DD56-4071-971E-97C31A7ED1CB}" presName="compNode" presStyleCnt="0"/>
      <dgm:spPr/>
    </dgm:pt>
    <dgm:pt modelId="{4D0791C0-484F-4AC7-868F-017DA2A8FAE4}" type="pres">
      <dgm:prSet presAssocID="{B6D301F0-DD56-4071-971E-97C31A7ED1CB}" presName="iconBgRect" presStyleLbl="bgShp" presStyleIdx="1" presStyleCnt="3"/>
      <dgm:spPr>
        <a:prstGeom prst="roundRect">
          <a:avLst/>
        </a:prstGeom>
        <a:solidFill>
          <a:srgbClr val="FF9A00"/>
        </a:solidFill>
      </dgm:spPr>
    </dgm:pt>
    <dgm:pt modelId="{040B2F8F-C979-4114-8235-11AAB23D4E44}" type="pres">
      <dgm:prSet presAssocID="{B6D301F0-DD56-4071-971E-97C31A7ED1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DDE428C-0C66-4B30-BF7A-2576373D40F2}" type="pres">
      <dgm:prSet presAssocID="{B6D301F0-DD56-4071-971E-97C31A7ED1CB}" presName="spaceRect" presStyleCnt="0"/>
      <dgm:spPr/>
    </dgm:pt>
    <dgm:pt modelId="{C5ACE348-F4B2-4003-8223-4F5F89EA133D}" type="pres">
      <dgm:prSet presAssocID="{B6D301F0-DD56-4071-971E-97C31A7ED1CB}" presName="textRect" presStyleLbl="revTx" presStyleIdx="1" presStyleCnt="3">
        <dgm:presLayoutVars>
          <dgm:chMax val="1"/>
          <dgm:chPref val="1"/>
        </dgm:presLayoutVars>
      </dgm:prSet>
      <dgm:spPr/>
    </dgm:pt>
    <dgm:pt modelId="{D56BE5A3-751F-4580-BA04-6B5B2DCC9642}" type="pres">
      <dgm:prSet presAssocID="{4614F937-D595-4A48-A9D9-E4436002D1F6}" presName="sibTrans" presStyleCnt="0"/>
      <dgm:spPr/>
    </dgm:pt>
    <dgm:pt modelId="{7354A6AB-FF64-4ACC-BB51-C43652DE37BA}" type="pres">
      <dgm:prSet presAssocID="{6BFF79C3-E8C9-4AAA-BA04-B6C62A148DB8}" presName="compNode" presStyleCnt="0"/>
      <dgm:spPr/>
    </dgm:pt>
    <dgm:pt modelId="{08C0677A-6D67-4124-B8A3-4FFB533F048C}" type="pres">
      <dgm:prSet presAssocID="{6BFF79C3-E8C9-4AAA-BA04-B6C62A148DB8}" presName="iconBgRect" presStyleLbl="bgShp" presStyleIdx="2" presStyleCnt="3"/>
      <dgm:spPr>
        <a:prstGeom prst="roundRect">
          <a:avLst/>
        </a:prstGeom>
        <a:solidFill>
          <a:srgbClr val="FF9A00"/>
        </a:solidFill>
      </dgm:spPr>
    </dgm:pt>
    <dgm:pt modelId="{AEC82A05-E813-4CD6-BC20-4DA7B7C7CA9D}" type="pres">
      <dgm:prSet presAssocID="{6BFF79C3-E8C9-4AAA-BA04-B6C62A148D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DDF047E-0210-4D47-B34A-C7D4136600A7}" type="pres">
      <dgm:prSet presAssocID="{6BFF79C3-E8C9-4AAA-BA04-B6C62A148DB8}" presName="spaceRect" presStyleCnt="0"/>
      <dgm:spPr/>
    </dgm:pt>
    <dgm:pt modelId="{55C8878C-0C32-44BA-9ECB-240249C3F120}" type="pres">
      <dgm:prSet presAssocID="{6BFF79C3-E8C9-4AAA-BA04-B6C62A148D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78A10D-364C-4B4E-B0E4-D514256D3C57}" srcId="{697D1531-A165-4128-A09C-07048057252A}" destId="{B6D301F0-DD56-4071-971E-97C31A7ED1CB}" srcOrd="1" destOrd="0" parTransId="{8EF88158-C514-4A10-823A-5D40F4DF10EE}" sibTransId="{4614F937-D595-4A48-A9D9-E4436002D1F6}"/>
    <dgm:cxn modelId="{B88FA70D-355B-494F-A77B-2245D0DD471E}" type="presOf" srcId="{697D1531-A165-4128-A09C-07048057252A}" destId="{D0312901-FEE2-42F3-9699-9EF1CBE16580}" srcOrd="0" destOrd="0" presId="urn:microsoft.com/office/officeart/2018/5/layout/IconLeafLabelList"/>
    <dgm:cxn modelId="{090E6A0E-88CE-4DD1-A445-F83A89FF8056}" type="presOf" srcId="{6BFF79C3-E8C9-4AAA-BA04-B6C62A148DB8}" destId="{55C8878C-0C32-44BA-9ECB-240249C3F120}" srcOrd="0" destOrd="0" presId="urn:microsoft.com/office/officeart/2018/5/layout/IconLeafLabelList"/>
    <dgm:cxn modelId="{4E8E451C-D4AD-4E6D-B97A-6A8106F29190}" srcId="{697D1531-A165-4128-A09C-07048057252A}" destId="{6BFF79C3-E8C9-4AAA-BA04-B6C62A148DB8}" srcOrd="2" destOrd="0" parTransId="{D85A09AA-75D4-4E34-AD60-C9DBDBF35952}" sibTransId="{FA5FB911-DA4D-4434-B2C6-0BD524109652}"/>
    <dgm:cxn modelId="{6596AE78-295B-439E-A68D-73AA4687139A}" srcId="{697D1531-A165-4128-A09C-07048057252A}" destId="{277473DB-BBA8-45F9-B159-8C41EABA577C}" srcOrd="0" destOrd="0" parTransId="{5749AECB-9316-4747-9214-4BD0FDDED29B}" sibTransId="{7002AFBB-8853-4EBE-9FD0-4D5959C92B47}"/>
    <dgm:cxn modelId="{31309580-A3B8-401C-A1ED-87C83D2454B0}" type="presOf" srcId="{B6D301F0-DD56-4071-971E-97C31A7ED1CB}" destId="{C5ACE348-F4B2-4003-8223-4F5F89EA133D}" srcOrd="0" destOrd="0" presId="urn:microsoft.com/office/officeart/2018/5/layout/IconLeafLabelList"/>
    <dgm:cxn modelId="{5EBE92CA-F7AB-4168-B795-08191A303073}" type="presOf" srcId="{277473DB-BBA8-45F9-B159-8C41EABA577C}" destId="{2AA69B5E-3933-4DAB-8C3F-8889B9BFFEE7}" srcOrd="0" destOrd="0" presId="urn:microsoft.com/office/officeart/2018/5/layout/IconLeafLabelList"/>
    <dgm:cxn modelId="{7F6620FA-0AE6-402B-966C-EFA076E5DDC1}" type="presParOf" srcId="{D0312901-FEE2-42F3-9699-9EF1CBE16580}" destId="{4C33BE19-D448-42EA-8253-5B19B6D47E97}" srcOrd="0" destOrd="0" presId="urn:microsoft.com/office/officeart/2018/5/layout/IconLeafLabelList"/>
    <dgm:cxn modelId="{17CE40E8-8AC5-4E33-958D-955D2E6E537C}" type="presParOf" srcId="{4C33BE19-D448-42EA-8253-5B19B6D47E97}" destId="{637AA890-192C-4AD3-9B11-209D8A104F8B}" srcOrd="0" destOrd="0" presId="urn:microsoft.com/office/officeart/2018/5/layout/IconLeafLabelList"/>
    <dgm:cxn modelId="{FE50C6C1-262C-40E3-B4F7-8BCCD4A4970E}" type="presParOf" srcId="{4C33BE19-D448-42EA-8253-5B19B6D47E97}" destId="{11A099E0-122A-4B06-B1E0-4D03E259C3FD}" srcOrd="1" destOrd="0" presId="urn:microsoft.com/office/officeart/2018/5/layout/IconLeafLabelList"/>
    <dgm:cxn modelId="{A1A4D390-E6AC-4688-9E5D-22047F117E51}" type="presParOf" srcId="{4C33BE19-D448-42EA-8253-5B19B6D47E97}" destId="{C198F598-983F-4401-9A34-C5204AA53FB0}" srcOrd="2" destOrd="0" presId="urn:microsoft.com/office/officeart/2018/5/layout/IconLeafLabelList"/>
    <dgm:cxn modelId="{017713AE-38BA-4FB6-ACC2-B8C17FB1F61D}" type="presParOf" srcId="{4C33BE19-D448-42EA-8253-5B19B6D47E97}" destId="{2AA69B5E-3933-4DAB-8C3F-8889B9BFFEE7}" srcOrd="3" destOrd="0" presId="urn:microsoft.com/office/officeart/2018/5/layout/IconLeafLabelList"/>
    <dgm:cxn modelId="{D3D99803-545E-40F9-85F0-E380EA7C0908}" type="presParOf" srcId="{D0312901-FEE2-42F3-9699-9EF1CBE16580}" destId="{48CB7069-A0E4-445A-B956-D7AE0042E6C1}" srcOrd="1" destOrd="0" presId="urn:microsoft.com/office/officeart/2018/5/layout/IconLeafLabelList"/>
    <dgm:cxn modelId="{F5AA2B7B-B299-4158-AD23-18E8983B2CCB}" type="presParOf" srcId="{D0312901-FEE2-42F3-9699-9EF1CBE16580}" destId="{AC94DA58-C418-4B3F-98CD-BCB958F58CD2}" srcOrd="2" destOrd="0" presId="urn:microsoft.com/office/officeart/2018/5/layout/IconLeafLabelList"/>
    <dgm:cxn modelId="{938A4EE7-6F30-4DD8-BDCC-D8A3B4AEE20C}" type="presParOf" srcId="{AC94DA58-C418-4B3F-98CD-BCB958F58CD2}" destId="{4D0791C0-484F-4AC7-868F-017DA2A8FAE4}" srcOrd="0" destOrd="0" presId="urn:microsoft.com/office/officeart/2018/5/layout/IconLeafLabelList"/>
    <dgm:cxn modelId="{34D056E1-90A9-4C84-904D-43F880940B1C}" type="presParOf" srcId="{AC94DA58-C418-4B3F-98CD-BCB958F58CD2}" destId="{040B2F8F-C979-4114-8235-11AAB23D4E44}" srcOrd="1" destOrd="0" presId="urn:microsoft.com/office/officeart/2018/5/layout/IconLeafLabelList"/>
    <dgm:cxn modelId="{9DBA89C9-6FC6-4426-B53E-CB226E16ADCE}" type="presParOf" srcId="{AC94DA58-C418-4B3F-98CD-BCB958F58CD2}" destId="{3DDE428C-0C66-4B30-BF7A-2576373D40F2}" srcOrd="2" destOrd="0" presId="urn:microsoft.com/office/officeart/2018/5/layout/IconLeafLabelList"/>
    <dgm:cxn modelId="{852714CB-A4BF-40FB-B7CB-66CD2163DB9D}" type="presParOf" srcId="{AC94DA58-C418-4B3F-98CD-BCB958F58CD2}" destId="{C5ACE348-F4B2-4003-8223-4F5F89EA133D}" srcOrd="3" destOrd="0" presId="urn:microsoft.com/office/officeart/2018/5/layout/IconLeafLabelList"/>
    <dgm:cxn modelId="{F516B943-14AB-425A-A06C-2E4176F3BB78}" type="presParOf" srcId="{D0312901-FEE2-42F3-9699-9EF1CBE16580}" destId="{D56BE5A3-751F-4580-BA04-6B5B2DCC9642}" srcOrd="3" destOrd="0" presId="urn:microsoft.com/office/officeart/2018/5/layout/IconLeafLabelList"/>
    <dgm:cxn modelId="{4215E866-9A68-4456-81CA-DBDE3D7BFE71}" type="presParOf" srcId="{D0312901-FEE2-42F3-9699-9EF1CBE16580}" destId="{7354A6AB-FF64-4ACC-BB51-C43652DE37BA}" srcOrd="4" destOrd="0" presId="urn:microsoft.com/office/officeart/2018/5/layout/IconLeafLabelList"/>
    <dgm:cxn modelId="{295046B6-8634-40A5-AFFC-81AF53FC965A}" type="presParOf" srcId="{7354A6AB-FF64-4ACC-BB51-C43652DE37BA}" destId="{08C0677A-6D67-4124-B8A3-4FFB533F048C}" srcOrd="0" destOrd="0" presId="urn:microsoft.com/office/officeart/2018/5/layout/IconLeafLabelList"/>
    <dgm:cxn modelId="{BA6B4EE8-9050-4F2A-ADFD-AFAE2BB8CD9F}" type="presParOf" srcId="{7354A6AB-FF64-4ACC-BB51-C43652DE37BA}" destId="{AEC82A05-E813-4CD6-BC20-4DA7B7C7CA9D}" srcOrd="1" destOrd="0" presId="urn:microsoft.com/office/officeart/2018/5/layout/IconLeafLabelList"/>
    <dgm:cxn modelId="{6F2FC120-8BAB-4E1A-B991-77711E2F15A0}" type="presParOf" srcId="{7354A6AB-FF64-4ACC-BB51-C43652DE37BA}" destId="{BDDF047E-0210-4D47-B34A-C7D4136600A7}" srcOrd="2" destOrd="0" presId="urn:microsoft.com/office/officeart/2018/5/layout/IconLeafLabelList"/>
    <dgm:cxn modelId="{5AEF77FA-1FDB-4B2C-B878-9F59C3614E6D}" type="presParOf" srcId="{7354A6AB-FF64-4ACC-BB51-C43652DE37BA}" destId="{55C8878C-0C32-44BA-9ECB-240249C3F12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3F33F-F4C2-49AF-972C-263DD161130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487FD1E8-E11B-4E1B-AB27-23D7780841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No servers to provision or manage</a:t>
          </a:r>
        </a:p>
      </dgm:t>
    </dgm:pt>
    <dgm:pt modelId="{0E31439C-0094-4753-865E-CB8CABE9E1CA}" type="parTrans" cxnId="{92FC0551-AAE1-4184-B842-E206435CE05E}">
      <dgm:prSet/>
      <dgm:spPr/>
      <dgm:t>
        <a:bodyPr/>
        <a:lstStyle/>
        <a:p>
          <a:endParaRPr lang="en-US"/>
        </a:p>
      </dgm:t>
    </dgm:pt>
    <dgm:pt modelId="{49D03167-96BD-406B-9B8D-42372DB52E6D}" type="sibTrans" cxnId="{92FC0551-AAE1-4184-B842-E206435CE05E}">
      <dgm:prSet/>
      <dgm:spPr/>
      <dgm:t>
        <a:bodyPr/>
        <a:lstStyle/>
        <a:p>
          <a:endParaRPr lang="en-US"/>
        </a:p>
      </dgm:t>
    </dgm:pt>
    <dgm:pt modelId="{918ECAA1-8519-4030-A4CC-FB6DF77EBD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Scales with usage</a:t>
          </a:r>
        </a:p>
      </dgm:t>
    </dgm:pt>
    <dgm:pt modelId="{18393B5E-101B-40E2-A264-786FDAC7EF15}" type="parTrans" cxnId="{CB7755B1-CD69-4DD6-80D1-E89B1717A4BE}">
      <dgm:prSet/>
      <dgm:spPr/>
      <dgm:t>
        <a:bodyPr/>
        <a:lstStyle/>
        <a:p>
          <a:endParaRPr lang="en-US"/>
        </a:p>
      </dgm:t>
    </dgm:pt>
    <dgm:pt modelId="{1BBFA783-F12A-4837-922D-285FAB6DFA74}" type="sibTrans" cxnId="{CB7755B1-CD69-4DD6-80D1-E89B1717A4BE}">
      <dgm:prSet/>
      <dgm:spPr/>
      <dgm:t>
        <a:bodyPr/>
        <a:lstStyle/>
        <a:p>
          <a:endParaRPr lang="en-US"/>
        </a:p>
      </dgm:t>
    </dgm:pt>
    <dgm:pt modelId="{B54C38F4-584D-40BD-9854-B45E2AE6C2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Never pay for idle</a:t>
          </a:r>
        </a:p>
      </dgm:t>
    </dgm:pt>
    <dgm:pt modelId="{E7C2CCD1-356F-445E-8E5A-316E5E462EE2}" type="parTrans" cxnId="{4E7A3BC0-5059-4C05-86BA-18BD7AC8BEC7}">
      <dgm:prSet/>
      <dgm:spPr/>
      <dgm:t>
        <a:bodyPr/>
        <a:lstStyle/>
        <a:p>
          <a:endParaRPr lang="en-US"/>
        </a:p>
      </dgm:t>
    </dgm:pt>
    <dgm:pt modelId="{588D07B9-54D1-4E90-A438-5017497CC9FB}" type="sibTrans" cxnId="{4E7A3BC0-5059-4C05-86BA-18BD7AC8BEC7}">
      <dgm:prSet/>
      <dgm:spPr/>
      <dgm:t>
        <a:bodyPr/>
        <a:lstStyle/>
        <a:p>
          <a:endParaRPr lang="en-US"/>
        </a:p>
      </dgm:t>
    </dgm:pt>
    <dgm:pt modelId="{E3A10503-0ECC-4901-B3AA-BBF6A82192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Built-in availability and fault tolerance</a:t>
          </a:r>
        </a:p>
      </dgm:t>
    </dgm:pt>
    <dgm:pt modelId="{387F6349-FD5F-4B39-A821-09AD5B831D1C}" type="parTrans" cxnId="{EEAD2183-6ED9-4E06-AF39-F6205C3D2373}">
      <dgm:prSet/>
      <dgm:spPr/>
      <dgm:t>
        <a:bodyPr/>
        <a:lstStyle/>
        <a:p>
          <a:endParaRPr lang="en-US"/>
        </a:p>
      </dgm:t>
    </dgm:pt>
    <dgm:pt modelId="{0705F673-BBFE-461F-BEBD-F4E30F449F4A}" type="sibTrans" cxnId="{EEAD2183-6ED9-4E06-AF39-F6205C3D2373}">
      <dgm:prSet/>
      <dgm:spPr/>
      <dgm:t>
        <a:bodyPr/>
        <a:lstStyle/>
        <a:p>
          <a:endParaRPr lang="en-US"/>
        </a:p>
      </dgm:t>
    </dgm:pt>
    <dgm:pt modelId="{080B8CF3-2E9C-443B-93F9-9DF488E5D18F}" type="pres">
      <dgm:prSet presAssocID="{D573F33F-F4C2-49AF-972C-263DD1611306}" presName="root" presStyleCnt="0">
        <dgm:presLayoutVars>
          <dgm:dir/>
          <dgm:resizeHandles val="exact"/>
        </dgm:presLayoutVars>
      </dgm:prSet>
      <dgm:spPr/>
    </dgm:pt>
    <dgm:pt modelId="{990CA035-499E-4E2C-B9C2-FDE501337BAD}" type="pres">
      <dgm:prSet presAssocID="{487FD1E8-E11B-4E1B-AB27-23D778084158}" presName="compNode" presStyleCnt="0"/>
      <dgm:spPr/>
    </dgm:pt>
    <dgm:pt modelId="{83EB8CCC-BE04-4736-8FB7-AE36933E8F49}" type="pres">
      <dgm:prSet presAssocID="{487FD1E8-E11B-4E1B-AB27-23D778084158}" presName="bgRect" presStyleLbl="bgShp" presStyleIdx="0" presStyleCnt="4"/>
      <dgm:spPr>
        <a:prstGeom prst="rect">
          <a:avLst/>
        </a:prstGeom>
        <a:solidFill>
          <a:srgbClr val="FF9A00"/>
        </a:solidFill>
      </dgm:spPr>
    </dgm:pt>
    <dgm:pt modelId="{D3E1471B-93AF-4EC2-B06B-CCC451B7BC96}" type="pres">
      <dgm:prSet presAssocID="{487FD1E8-E11B-4E1B-AB27-23D778084158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A285365-0639-4836-9163-3FF0B26839BD}" type="pres">
      <dgm:prSet presAssocID="{487FD1E8-E11B-4E1B-AB27-23D778084158}" presName="spaceRect" presStyleCnt="0"/>
      <dgm:spPr/>
    </dgm:pt>
    <dgm:pt modelId="{C6A0EBF7-626D-428D-BFD4-54DDA234D353}" type="pres">
      <dgm:prSet presAssocID="{487FD1E8-E11B-4E1B-AB27-23D778084158}" presName="parTx" presStyleLbl="revTx" presStyleIdx="0" presStyleCnt="4">
        <dgm:presLayoutVars>
          <dgm:chMax val="0"/>
          <dgm:chPref val="0"/>
        </dgm:presLayoutVars>
      </dgm:prSet>
      <dgm:spPr/>
    </dgm:pt>
    <dgm:pt modelId="{282F6A82-C937-4529-B84D-460435F8A30A}" type="pres">
      <dgm:prSet presAssocID="{49D03167-96BD-406B-9B8D-42372DB52E6D}" presName="sibTrans" presStyleCnt="0"/>
      <dgm:spPr/>
    </dgm:pt>
    <dgm:pt modelId="{62DF071B-D6EE-4390-B343-34B94A751E85}" type="pres">
      <dgm:prSet presAssocID="{918ECAA1-8519-4030-A4CC-FB6DF77EBD02}" presName="compNode" presStyleCnt="0"/>
      <dgm:spPr/>
    </dgm:pt>
    <dgm:pt modelId="{F0CCE070-3AB9-45CA-9E85-B28AC3B70F33}" type="pres">
      <dgm:prSet presAssocID="{918ECAA1-8519-4030-A4CC-FB6DF77EBD02}" presName="bgRect" presStyleLbl="bgShp" presStyleIdx="1" presStyleCnt="4"/>
      <dgm:spPr>
        <a:prstGeom prst="rect">
          <a:avLst/>
        </a:prstGeom>
        <a:solidFill>
          <a:srgbClr val="FF9A00"/>
        </a:solidFill>
      </dgm:spPr>
    </dgm:pt>
    <dgm:pt modelId="{AF116849-14CF-42C7-B4A5-6827641611E1}" type="pres">
      <dgm:prSet presAssocID="{918ECAA1-8519-4030-A4CC-FB6DF77EBD02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39311FE-E43C-4528-9595-A5E38D21B2DB}" type="pres">
      <dgm:prSet presAssocID="{918ECAA1-8519-4030-A4CC-FB6DF77EBD02}" presName="spaceRect" presStyleCnt="0"/>
      <dgm:spPr/>
    </dgm:pt>
    <dgm:pt modelId="{52D55F67-82A8-4D29-886E-94500593B5EB}" type="pres">
      <dgm:prSet presAssocID="{918ECAA1-8519-4030-A4CC-FB6DF77EBD02}" presName="parTx" presStyleLbl="revTx" presStyleIdx="1" presStyleCnt="4">
        <dgm:presLayoutVars>
          <dgm:chMax val="0"/>
          <dgm:chPref val="0"/>
        </dgm:presLayoutVars>
      </dgm:prSet>
      <dgm:spPr>
        <a:prstGeom prst="rect">
          <a:avLst/>
        </a:prstGeom>
      </dgm:spPr>
    </dgm:pt>
    <dgm:pt modelId="{B0603553-56E0-4F1F-B1A7-5D12014D377E}" type="pres">
      <dgm:prSet presAssocID="{1BBFA783-F12A-4837-922D-285FAB6DFA74}" presName="sibTrans" presStyleCnt="0"/>
      <dgm:spPr/>
    </dgm:pt>
    <dgm:pt modelId="{8815128C-CC47-4AD4-8CC1-D34E0FB7A9F1}" type="pres">
      <dgm:prSet presAssocID="{B54C38F4-584D-40BD-9854-B45E2AE6C22B}" presName="compNode" presStyleCnt="0"/>
      <dgm:spPr/>
    </dgm:pt>
    <dgm:pt modelId="{5446E0C4-3582-4E24-A92A-1EC1ECB3A000}" type="pres">
      <dgm:prSet presAssocID="{B54C38F4-584D-40BD-9854-B45E2AE6C22B}" presName="bgRect" presStyleLbl="bgShp" presStyleIdx="2" presStyleCnt="4"/>
      <dgm:spPr>
        <a:prstGeom prst="rect">
          <a:avLst/>
        </a:prstGeom>
        <a:solidFill>
          <a:srgbClr val="FF9A00"/>
        </a:solidFill>
      </dgm:spPr>
    </dgm:pt>
    <dgm:pt modelId="{5DB669E7-8B2E-4E91-8CA4-DBE82D61373D}" type="pres">
      <dgm:prSet presAssocID="{B54C38F4-584D-40BD-9854-B45E2AE6C22B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7BD43AF5-AFBC-4B3C-9092-54D5DAE6E9F8}" type="pres">
      <dgm:prSet presAssocID="{B54C38F4-584D-40BD-9854-B45E2AE6C22B}" presName="spaceRect" presStyleCnt="0"/>
      <dgm:spPr/>
    </dgm:pt>
    <dgm:pt modelId="{7B8C57FF-A35A-4A43-A8E8-FBEE5743E6E4}" type="pres">
      <dgm:prSet presAssocID="{B54C38F4-584D-40BD-9854-B45E2AE6C22B}" presName="parTx" presStyleLbl="revTx" presStyleIdx="2" presStyleCnt="4">
        <dgm:presLayoutVars>
          <dgm:chMax val="0"/>
          <dgm:chPref val="0"/>
        </dgm:presLayoutVars>
      </dgm:prSet>
      <dgm:spPr/>
    </dgm:pt>
    <dgm:pt modelId="{CADD94E4-E8D6-432A-B464-2D6726FF2081}" type="pres">
      <dgm:prSet presAssocID="{588D07B9-54D1-4E90-A438-5017497CC9FB}" presName="sibTrans" presStyleCnt="0"/>
      <dgm:spPr/>
    </dgm:pt>
    <dgm:pt modelId="{B50717ED-BE6C-46B9-9581-836D61E88F2A}" type="pres">
      <dgm:prSet presAssocID="{E3A10503-0ECC-4901-B3AA-BBF6A8219250}" presName="compNode" presStyleCnt="0"/>
      <dgm:spPr/>
    </dgm:pt>
    <dgm:pt modelId="{5D33A0CA-8EFB-465C-BC9B-F9A612783E4F}" type="pres">
      <dgm:prSet presAssocID="{E3A10503-0ECC-4901-B3AA-BBF6A8219250}" presName="bgRect" presStyleLbl="bgShp" presStyleIdx="3" presStyleCnt="4"/>
      <dgm:spPr>
        <a:prstGeom prst="rect">
          <a:avLst/>
        </a:prstGeom>
        <a:solidFill>
          <a:srgbClr val="FF9A00"/>
        </a:solidFill>
      </dgm:spPr>
    </dgm:pt>
    <dgm:pt modelId="{8F68F334-368B-48AC-8DC4-103BC8015B5A}" type="pres">
      <dgm:prSet presAssocID="{E3A10503-0ECC-4901-B3AA-BBF6A8219250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7E0739-A5FE-4C96-98B2-2EB258E9EEBE}" type="pres">
      <dgm:prSet presAssocID="{E3A10503-0ECC-4901-B3AA-BBF6A8219250}" presName="spaceRect" presStyleCnt="0"/>
      <dgm:spPr/>
    </dgm:pt>
    <dgm:pt modelId="{0A93938F-50F9-42B9-84FB-2AAD80D20100}" type="pres">
      <dgm:prSet presAssocID="{E3A10503-0ECC-4901-B3AA-BBF6A82192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960FD05-48E6-4A49-8DC2-B4CC209A9688}" type="presOf" srcId="{E3A10503-0ECC-4901-B3AA-BBF6A8219250}" destId="{0A93938F-50F9-42B9-84FB-2AAD80D20100}" srcOrd="0" destOrd="0" presId="urn:microsoft.com/office/officeart/2018/2/layout/IconVerticalSolidList"/>
    <dgm:cxn modelId="{BBA50314-8E02-47A0-ABF7-9EC285E592C7}" type="presOf" srcId="{918ECAA1-8519-4030-A4CC-FB6DF77EBD02}" destId="{52D55F67-82A8-4D29-886E-94500593B5EB}" srcOrd="0" destOrd="0" presId="urn:microsoft.com/office/officeart/2018/2/layout/IconVerticalSolidList"/>
    <dgm:cxn modelId="{3FCE2C23-3154-4E0C-87EA-59C51FD038D1}" type="presOf" srcId="{D573F33F-F4C2-49AF-972C-263DD1611306}" destId="{080B8CF3-2E9C-443B-93F9-9DF488E5D18F}" srcOrd="0" destOrd="0" presId="urn:microsoft.com/office/officeart/2018/2/layout/IconVerticalSolidList"/>
    <dgm:cxn modelId="{92FC0551-AAE1-4184-B842-E206435CE05E}" srcId="{D573F33F-F4C2-49AF-972C-263DD1611306}" destId="{487FD1E8-E11B-4E1B-AB27-23D778084158}" srcOrd="0" destOrd="0" parTransId="{0E31439C-0094-4753-865E-CB8CABE9E1CA}" sibTransId="{49D03167-96BD-406B-9B8D-42372DB52E6D}"/>
    <dgm:cxn modelId="{EEAD2183-6ED9-4E06-AF39-F6205C3D2373}" srcId="{D573F33F-F4C2-49AF-972C-263DD1611306}" destId="{E3A10503-0ECC-4901-B3AA-BBF6A8219250}" srcOrd="3" destOrd="0" parTransId="{387F6349-FD5F-4B39-A821-09AD5B831D1C}" sibTransId="{0705F673-BBFE-461F-BEBD-F4E30F449F4A}"/>
    <dgm:cxn modelId="{CB7755B1-CD69-4DD6-80D1-E89B1717A4BE}" srcId="{D573F33F-F4C2-49AF-972C-263DD1611306}" destId="{918ECAA1-8519-4030-A4CC-FB6DF77EBD02}" srcOrd="1" destOrd="0" parTransId="{18393B5E-101B-40E2-A264-786FDAC7EF15}" sibTransId="{1BBFA783-F12A-4837-922D-285FAB6DFA74}"/>
    <dgm:cxn modelId="{4E7A3BC0-5059-4C05-86BA-18BD7AC8BEC7}" srcId="{D573F33F-F4C2-49AF-972C-263DD1611306}" destId="{B54C38F4-584D-40BD-9854-B45E2AE6C22B}" srcOrd="2" destOrd="0" parTransId="{E7C2CCD1-356F-445E-8E5A-316E5E462EE2}" sibTransId="{588D07B9-54D1-4E90-A438-5017497CC9FB}"/>
    <dgm:cxn modelId="{65CD30C2-F3BC-4973-86C8-5EC2DDDE0B59}" type="presOf" srcId="{B54C38F4-584D-40BD-9854-B45E2AE6C22B}" destId="{7B8C57FF-A35A-4A43-A8E8-FBEE5743E6E4}" srcOrd="0" destOrd="0" presId="urn:microsoft.com/office/officeart/2018/2/layout/IconVerticalSolidList"/>
    <dgm:cxn modelId="{74D82CC4-922B-45DD-B0A2-18ABEA2A650E}" type="presOf" srcId="{487FD1E8-E11B-4E1B-AB27-23D778084158}" destId="{C6A0EBF7-626D-428D-BFD4-54DDA234D353}" srcOrd="0" destOrd="0" presId="urn:microsoft.com/office/officeart/2018/2/layout/IconVerticalSolidList"/>
    <dgm:cxn modelId="{0117E15E-81E0-438B-84F0-16FB43D848BA}" type="presParOf" srcId="{080B8CF3-2E9C-443B-93F9-9DF488E5D18F}" destId="{990CA035-499E-4E2C-B9C2-FDE501337BAD}" srcOrd="0" destOrd="0" presId="urn:microsoft.com/office/officeart/2018/2/layout/IconVerticalSolidList"/>
    <dgm:cxn modelId="{19038DD3-FFCA-4354-9770-BA28D0027912}" type="presParOf" srcId="{990CA035-499E-4E2C-B9C2-FDE501337BAD}" destId="{83EB8CCC-BE04-4736-8FB7-AE36933E8F49}" srcOrd="0" destOrd="0" presId="urn:microsoft.com/office/officeart/2018/2/layout/IconVerticalSolidList"/>
    <dgm:cxn modelId="{E14570A7-9526-4338-810D-98C4CE991CC3}" type="presParOf" srcId="{990CA035-499E-4E2C-B9C2-FDE501337BAD}" destId="{D3E1471B-93AF-4EC2-B06B-CCC451B7BC96}" srcOrd="1" destOrd="0" presId="urn:microsoft.com/office/officeart/2018/2/layout/IconVerticalSolidList"/>
    <dgm:cxn modelId="{42369E23-9103-43E0-BB0A-EBE4464A478B}" type="presParOf" srcId="{990CA035-499E-4E2C-B9C2-FDE501337BAD}" destId="{DA285365-0639-4836-9163-3FF0B26839BD}" srcOrd="2" destOrd="0" presId="urn:microsoft.com/office/officeart/2018/2/layout/IconVerticalSolidList"/>
    <dgm:cxn modelId="{C9F421CD-4828-45AE-ADC2-C2CEB176FE14}" type="presParOf" srcId="{990CA035-499E-4E2C-B9C2-FDE501337BAD}" destId="{C6A0EBF7-626D-428D-BFD4-54DDA234D353}" srcOrd="3" destOrd="0" presId="urn:microsoft.com/office/officeart/2018/2/layout/IconVerticalSolidList"/>
    <dgm:cxn modelId="{8E1FAC0D-44BC-4C8A-B6D4-7F0A71781EB7}" type="presParOf" srcId="{080B8CF3-2E9C-443B-93F9-9DF488E5D18F}" destId="{282F6A82-C937-4529-B84D-460435F8A30A}" srcOrd="1" destOrd="0" presId="urn:microsoft.com/office/officeart/2018/2/layout/IconVerticalSolidList"/>
    <dgm:cxn modelId="{E87132FE-12C1-443D-A5A2-A5EDFD64A809}" type="presParOf" srcId="{080B8CF3-2E9C-443B-93F9-9DF488E5D18F}" destId="{62DF071B-D6EE-4390-B343-34B94A751E85}" srcOrd="2" destOrd="0" presId="urn:microsoft.com/office/officeart/2018/2/layout/IconVerticalSolidList"/>
    <dgm:cxn modelId="{8E30492D-A5EA-4224-A199-7B9D37B1C14B}" type="presParOf" srcId="{62DF071B-D6EE-4390-B343-34B94A751E85}" destId="{F0CCE070-3AB9-45CA-9E85-B28AC3B70F33}" srcOrd="0" destOrd="0" presId="urn:microsoft.com/office/officeart/2018/2/layout/IconVerticalSolidList"/>
    <dgm:cxn modelId="{AF5A3F91-A0FE-4805-BECF-0B7B526C4A76}" type="presParOf" srcId="{62DF071B-D6EE-4390-B343-34B94A751E85}" destId="{AF116849-14CF-42C7-B4A5-6827641611E1}" srcOrd="1" destOrd="0" presId="urn:microsoft.com/office/officeart/2018/2/layout/IconVerticalSolidList"/>
    <dgm:cxn modelId="{98F50017-D50D-402D-A893-19408C6DAEF3}" type="presParOf" srcId="{62DF071B-D6EE-4390-B343-34B94A751E85}" destId="{239311FE-E43C-4528-9595-A5E38D21B2DB}" srcOrd="2" destOrd="0" presId="urn:microsoft.com/office/officeart/2018/2/layout/IconVerticalSolidList"/>
    <dgm:cxn modelId="{E33339A1-DECA-42AD-BA79-3ED15516DA7A}" type="presParOf" srcId="{62DF071B-D6EE-4390-B343-34B94A751E85}" destId="{52D55F67-82A8-4D29-886E-94500593B5EB}" srcOrd="3" destOrd="0" presId="urn:microsoft.com/office/officeart/2018/2/layout/IconVerticalSolidList"/>
    <dgm:cxn modelId="{51C3BF52-8C9C-4B7D-AF93-170F7CAB8147}" type="presParOf" srcId="{080B8CF3-2E9C-443B-93F9-9DF488E5D18F}" destId="{B0603553-56E0-4F1F-B1A7-5D12014D377E}" srcOrd="3" destOrd="0" presId="urn:microsoft.com/office/officeart/2018/2/layout/IconVerticalSolidList"/>
    <dgm:cxn modelId="{3DB3D680-462F-4FAA-BCC8-A8FBAB488BA7}" type="presParOf" srcId="{080B8CF3-2E9C-443B-93F9-9DF488E5D18F}" destId="{8815128C-CC47-4AD4-8CC1-D34E0FB7A9F1}" srcOrd="4" destOrd="0" presId="urn:microsoft.com/office/officeart/2018/2/layout/IconVerticalSolidList"/>
    <dgm:cxn modelId="{8A53B76D-7373-4562-A8E8-4946B4A57E0F}" type="presParOf" srcId="{8815128C-CC47-4AD4-8CC1-D34E0FB7A9F1}" destId="{5446E0C4-3582-4E24-A92A-1EC1ECB3A000}" srcOrd="0" destOrd="0" presId="urn:microsoft.com/office/officeart/2018/2/layout/IconVerticalSolidList"/>
    <dgm:cxn modelId="{67D26964-BE80-4141-8808-2188AF03B5C2}" type="presParOf" srcId="{8815128C-CC47-4AD4-8CC1-D34E0FB7A9F1}" destId="{5DB669E7-8B2E-4E91-8CA4-DBE82D61373D}" srcOrd="1" destOrd="0" presId="urn:microsoft.com/office/officeart/2018/2/layout/IconVerticalSolidList"/>
    <dgm:cxn modelId="{4F70BCB5-6E16-4505-BF84-E57BD3380205}" type="presParOf" srcId="{8815128C-CC47-4AD4-8CC1-D34E0FB7A9F1}" destId="{7BD43AF5-AFBC-4B3C-9092-54D5DAE6E9F8}" srcOrd="2" destOrd="0" presId="urn:microsoft.com/office/officeart/2018/2/layout/IconVerticalSolidList"/>
    <dgm:cxn modelId="{07BE80F3-DECC-4201-9125-7834F93D3A09}" type="presParOf" srcId="{8815128C-CC47-4AD4-8CC1-D34E0FB7A9F1}" destId="{7B8C57FF-A35A-4A43-A8E8-FBEE5743E6E4}" srcOrd="3" destOrd="0" presId="urn:microsoft.com/office/officeart/2018/2/layout/IconVerticalSolidList"/>
    <dgm:cxn modelId="{253513CF-27BC-4434-8F15-D55454FAA588}" type="presParOf" srcId="{080B8CF3-2E9C-443B-93F9-9DF488E5D18F}" destId="{CADD94E4-E8D6-432A-B464-2D6726FF2081}" srcOrd="5" destOrd="0" presId="urn:microsoft.com/office/officeart/2018/2/layout/IconVerticalSolidList"/>
    <dgm:cxn modelId="{5577344C-1F52-49AD-BD47-AD97DCD45619}" type="presParOf" srcId="{080B8CF3-2E9C-443B-93F9-9DF488E5D18F}" destId="{B50717ED-BE6C-46B9-9581-836D61E88F2A}" srcOrd="6" destOrd="0" presId="urn:microsoft.com/office/officeart/2018/2/layout/IconVerticalSolidList"/>
    <dgm:cxn modelId="{F74B62EC-F984-410C-911C-054C71974017}" type="presParOf" srcId="{B50717ED-BE6C-46B9-9581-836D61E88F2A}" destId="{5D33A0CA-8EFB-465C-BC9B-F9A612783E4F}" srcOrd="0" destOrd="0" presId="urn:microsoft.com/office/officeart/2018/2/layout/IconVerticalSolidList"/>
    <dgm:cxn modelId="{424F3876-CCA5-4093-9F96-D6621B4E9B2E}" type="presParOf" srcId="{B50717ED-BE6C-46B9-9581-836D61E88F2A}" destId="{8F68F334-368B-48AC-8DC4-103BC8015B5A}" srcOrd="1" destOrd="0" presId="urn:microsoft.com/office/officeart/2018/2/layout/IconVerticalSolidList"/>
    <dgm:cxn modelId="{A93CFE18-C81C-4DE2-B9A2-BCDDF2A9E59F}" type="presParOf" srcId="{B50717ED-BE6C-46B9-9581-836D61E88F2A}" destId="{D77E0739-A5FE-4C96-98B2-2EB258E9EEBE}" srcOrd="2" destOrd="0" presId="urn:microsoft.com/office/officeart/2018/2/layout/IconVerticalSolidList"/>
    <dgm:cxn modelId="{A60E8C3A-64D2-4D5A-A759-017537F7D5A2}" type="presParOf" srcId="{B50717ED-BE6C-46B9-9581-836D61E88F2A}" destId="{0A93938F-50F9-42B9-84FB-2AAD80D201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AA890-192C-4AD3-9B11-209D8A104F8B}">
      <dsp:nvSpPr>
        <dsp:cNvPr id="0" name=""/>
        <dsp:cNvSpPr/>
      </dsp:nvSpPr>
      <dsp:spPr>
        <a:xfrm>
          <a:off x="679050" y="578168"/>
          <a:ext cx="1887187" cy="1887187"/>
        </a:xfrm>
        <a:prstGeom prst="round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A099E0-122A-4B06-B1E0-4D03E259C3F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69B5E-3933-4DAB-8C3F-8889B9BFFEE7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solidFill>
                <a:schemeClr val="tx1"/>
              </a:solidFill>
            </a:rPr>
            <a:t>IT Resources OnDemand</a:t>
          </a:r>
        </a:p>
      </dsp:txBody>
      <dsp:txXfrm>
        <a:off x="75768" y="3053169"/>
        <a:ext cx="3093750" cy="720000"/>
      </dsp:txXfrm>
    </dsp:sp>
    <dsp:sp modelId="{4D0791C0-484F-4AC7-868F-017DA2A8FAE4}">
      <dsp:nvSpPr>
        <dsp:cNvPr id="0" name=""/>
        <dsp:cNvSpPr/>
      </dsp:nvSpPr>
      <dsp:spPr>
        <a:xfrm>
          <a:off x="4314206" y="578168"/>
          <a:ext cx="1887187" cy="1887187"/>
        </a:xfrm>
        <a:prstGeom prst="round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0B2F8F-C979-4114-8235-11AAB23D4E4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ACE348-F4B2-4003-8223-4F5F89EA133D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solidFill>
                <a:schemeClr val="tx1"/>
              </a:solidFill>
            </a:rPr>
            <a:t>Pay As You Go</a:t>
          </a:r>
        </a:p>
      </dsp:txBody>
      <dsp:txXfrm>
        <a:off x="3710925" y="3053169"/>
        <a:ext cx="3093750" cy="720000"/>
      </dsp:txXfrm>
    </dsp:sp>
    <dsp:sp modelId="{08C0677A-6D67-4124-B8A3-4FFB533F048C}">
      <dsp:nvSpPr>
        <dsp:cNvPr id="0" name=""/>
        <dsp:cNvSpPr/>
      </dsp:nvSpPr>
      <dsp:spPr>
        <a:xfrm>
          <a:off x="7949362" y="578168"/>
          <a:ext cx="1887187" cy="1887187"/>
        </a:xfrm>
        <a:prstGeom prst="round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C82A05-E813-4CD6-BC20-4DA7B7C7CA9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C8878C-0C32-44BA-9ECB-240249C3F120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solidFill>
                <a:schemeClr val="tx1"/>
              </a:solidFill>
            </a:rPr>
            <a:t>No Upfront Cost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B8CCC-BE04-4736-8FB7-AE36933E8F49}">
      <dsp:nvSpPr>
        <dsp:cNvPr id="0" name=""/>
        <dsp:cNvSpPr/>
      </dsp:nvSpPr>
      <dsp:spPr>
        <a:xfrm>
          <a:off x="0" y="1805"/>
          <a:ext cx="10515600" cy="915310"/>
        </a:xfrm>
        <a:prstGeom prst="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1471B-93AF-4EC2-B06B-CCC451B7BC9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0EBF7-626D-428D-BFD4-54DDA234D35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servers to provision or manage</a:t>
          </a:r>
        </a:p>
      </dsp:txBody>
      <dsp:txXfrm>
        <a:off x="1057183" y="1805"/>
        <a:ext cx="9458416" cy="915310"/>
      </dsp:txXfrm>
    </dsp:sp>
    <dsp:sp modelId="{F0CCE070-3AB9-45CA-9E85-B28AC3B70F33}">
      <dsp:nvSpPr>
        <dsp:cNvPr id="0" name=""/>
        <dsp:cNvSpPr/>
      </dsp:nvSpPr>
      <dsp:spPr>
        <a:xfrm>
          <a:off x="0" y="1145944"/>
          <a:ext cx="10515600" cy="915310"/>
        </a:xfrm>
        <a:prstGeom prst="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116849-14CF-42C7-B4A5-6827641611E1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55F67-82A8-4D29-886E-94500593B5E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Scales with usage</a:t>
          </a:r>
        </a:p>
      </dsp:txBody>
      <dsp:txXfrm>
        <a:off x="1057183" y="1145944"/>
        <a:ext cx="9458416" cy="915310"/>
      </dsp:txXfrm>
    </dsp:sp>
    <dsp:sp modelId="{5446E0C4-3582-4E24-A92A-1EC1ECB3A000}">
      <dsp:nvSpPr>
        <dsp:cNvPr id="0" name=""/>
        <dsp:cNvSpPr/>
      </dsp:nvSpPr>
      <dsp:spPr>
        <a:xfrm>
          <a:off x="0" y="2290082"/>
          <a:ext cx="10515600" cy="915310"/>
        </a:xfrm>
        <a:prstGeom prst="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B669E7-8B2E-4E91-8CA4-DBE82D61373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8C57FF-A35A-4A43-A8E8-FBEE5743E6E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Never pay for idle</a:t>
          </a:r>
        </a:p>
      </dsp:txBody>
      <dsp:txXfrm>
        <a:off x="1057183" y="2290082"/>
        <a:ext cx="9458416" cy="915310"/>
      </dsp:txXfrm>
    </dsp:sp>
    <dsp:sp modelId="{5D33A0CA-8EFB-465C-BC9B-F9A612783E4F}">
      <dsp:nvSpPr>
        <dsp:cNvPr id="0" name=""/>
        <dsp:cNvSpPr/>
      </dsp:nvSpPr>
      <dsp:spPr>
        <a:xfrm>
          <a:off x="0" y="3434221"/>
          <a:ext cx="10515600" cy="915310"/>
        </a:xfrm>
        <a:prstGeom prst="rect">
          <a:avLst/>
        </a:prstGeom>
        <a:solidFill>
          <a:srgbClr val="FF9A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68F334-368B-48AC-8DC4-103BC8015B5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3938F-50F9-42B9-84FB-2AAD80D20100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Built-in availability and fault tolerance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1525-9792-460F-A726-21B7360F1AD8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8E9FB-58D8-4BF3-BD58-2F3025F7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7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https://medium.com/@codeprincess/the-cloud-evolution-3395b2475faf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8E9FB-58D8-4BF3-BD58-2F3025F70C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C3DF-E5C0-4800-9F5A-2D198CFEE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37642-BD73-4F43-82AC-3C565483B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1527D-68FF-4193-AD3C-F66CB4FC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E0FB8-9931-412B-B6A7-C0BB7909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B44E3-FE82-463B-BFE9-C201FE05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5DF2-7B48-47BF-90C0-E7CA794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17A50-07FA-478E-B2A2-9D1402BA3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8F73F-65FA-443C-A90C-DDAB1436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B018D-418E-4863-A8CE-1EEA48B9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523AC-EB11-4694-A34B-9F60B222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005CD-D4EA-4771-9210-42A9CB02C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49223-09AF-4E12-9FCA-92F0D3975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740D-36F5-4BCB-A98B-918086B4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B445-8772-4121-B81A-8130CCDD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8F5E-2118-4A22-B0C1-5B2E932E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ADA6-C7F1-48E2-9970-5D5BAA85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6A565-A1CC-4C4C-A6E7-2BEC59AC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922F4-ADBA-4A62-AE54-7DD438B5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C1C6-1863-4357-8101-0A2249B1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993B-B748-499B-9F74-AF98C9EC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A57A-4539-4A2C-BE4F-684BD62B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DEF0D-AD0D-4B4E-A105-407B36B0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5F2B-6327-4137-A39C-2D883ED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BD9A-AD2D-4CDB-9B13-511EBA09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1274-5A5C-4872-9586-5A0C3AD3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2626-175B-45E9-9AA1-43235479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5876-90E7-4F51-95DA-4528BAC60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087E9-93B6-4F4A-B4E9-E01117859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3719A-58B8-4E78-8C3E-B24917E0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F16E9-7D19-4BA8-B945-F4851299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18A0A-30C1-4493-B229-A049765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6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0B3-6221-4CA4-97EF-263A6EF9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CAAAA-CEAF-45AE-90DA-31E2E821E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034EA-6299-442F-99C8-8E1026111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04EE6-3F8D-4082-A18C-53D552980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54485-00C5-461A-AA95-593C9E128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3F75-96B3-493A-9694-8BA936249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56B3B-F9CA-4854-A744-3FF87B8C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05C67-9866-4E79-9B33-21AD34BF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552D-04B7-4DD5-890A-D7060C71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0992B-B8AD-42D4-8A27-4CC6AD51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A8E09-E223-48CE-9280-8752004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0CDF2-DEB4-4B32-80A2-A17CCDD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2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E15559-FC41-4C03-8B88-2EC53924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7DDE9-F36C-437C-A94E-F87A5385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8362-36A3-4A66-958B-FE8E7401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181A-2C05-4748-A3E4-2A3C44BF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9E9BC-E9C9-4AF5-9E88-FDCA4AFB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168D0-0A39-4593-8087-F91020660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3956F-1F3C-4BA0-A135-60F179FC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17C3B-9731-467F-AA40-0B57329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C14-066F-4CE6-99EA-F5A4A051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4A49-5278-4C36-A6D1-E236F426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2B9DB-1DAF-43EE-9054-D7903332E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329F1-EDD5-459B-A64C-91D1AC765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66DE-D974-45DB-98E1-2EE5AF4C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3C4EC-211F-4C67-B125-AB6C7FC9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0ADC0-4D42-4664-9BB8-89FDCB43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7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FF7BA-6DDA-4EDE-9775-5E2B424C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64EE2-F7EB-4972-807C-8A73B31EB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B9F1-DD34-432E-8B70-DA2E6C4A2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D1CF-86B8-4E0E-970A-B41BC8FA6594}" type="datetimeFigureOut">
              <a:rPr lang="en-US" smtClean="0"/>
              <a:t>27/02/2019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C0CC1-4614-4077-B8BC-95AFCB7A6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3EF0E-F5C0-4C3E-A559-7FE7C2E60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05A55-C704-4324-AE1D-4C6BB605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acuyiko.com/post/2014/this-is-what-the-chinese-cloud-looks-like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svg"/><Relationship Id="rId7" Type="http://schemas.openxmlformats.org/officeDocument/2006/relationships/image" Target="../media/image4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9.svg"/><Relationship Id="rId5" Type="http://schemas.openxmlformats.org/officeDocument/2006/relationships/image" Target="../media/image35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3.sv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9" Type="http://schemas.openxmlformats.org/officeDocument/2006/relationships/image" Target="../media/image90.svg"/><Relationship Id="rId21" Type="http://schemas.openxmlformats.org/officeDocument/2006/relationships/image" Target="../media/image72.sv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svg"/><Relationship Id="rId41" Type="http://schemas.openxmlformats.org/officeDocument/2006/relationships/image" Target="../media/image9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svg"/><Relationship Id="rId40" Type="http://schemas.openxmlformats.org/officeDocument/2006/relationships/image" Target="../media/image91.pn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82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30" Type="http://schemas.openxmlformats.org/officeDocument/2006/relationships/image" Target="../media/image81.png"/><Relationship Id="rId35" Type="http://schemas.openxmlformats.org/officeDocument/2006/relationships/image" Target="../media/image86.svg"/><Relationship Id="rId43" Type="http://schemas.openxmlformats.org/officeDocument/2006/relationships/image" Target="../media/image94.svg"/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76.svg"/><Relationship Id="rId33" Type="http://schemas.openxmlformats.org/officeDocument/2006/relationships/image" Target="../media/image84.svg"/><Relationship Id="rId38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aws.amazon.com/serverles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guzman@datum.com.gt" TargetMode="External"/><Relationship Id="rId2" Type="http://schemas.openxmlformats.org/officeDocument/2006/relationships/hyperlink" Target="https://github.com/susguzman/aws-sampl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susguzman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blog.macuyiko.com/post/2014/this-is-what-the-chinese-cloud-looks-like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blog.macuyiko.com/post/2014/this-is-what-the-chinese-cloud-looks-like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5505822A-807F-4173-A396-E3AD660B5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64"/>
          <a:stretch/>
        </p:blipFill>
        <p:spPr>
          <a:xfrm>
            <a:off x="0" y="0"/>
            <a:ext cx="12192000" cy="6846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69529-E07A-4F6F-B57D-4D2736BEDB99}"/>
              </a:ext>
            </a:extLst>
          </p:cNvPr>
          <p:cNvSpPr txBox="1"/>
          <p:nvPr/>
        </p:nvSpPr>
        <p:spPr>
          <a:xfrm>
            <a:off x="0" y="684669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blog.macuyiko.com/post/2014/this-is-what-the-chinese-cloud-looks-lik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BAC6B9-2AAE-4814-A7B8-12C18AD7EC13}"/>
              </a:ext>
            </a:extLst>
          </p:cNvPr>
          <p:cNvSpPr/>
          <p:nvPr/>
        </p:nvSpPr>
        <p:spPr>
          <a:xfrm>
            <a:off x="0" y="3768132"/>
            <a:ext cx="12192000" cy="30898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1C69C-B8D6-42E5-9F65-4454C3C49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4619482"/>
            <a:ext cx="11163300" cy="80968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5400" b="1" dirty="0">
                <a:latin typeface="+mn-lt"/>
              </a:rPr>
              <a:t>AWS Serverless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098A7-9FB4-4294-970C-A7664B333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1" y="5429163"/>
            <a:ext cx="11163299" cy="566184"/>
          </a:xfrm>
        </p:spPr>
        <p:txBody>
          <a:bodyPr anchor="ctr"/>
          <a:lstStyle/>
          <a:p>
            <a:pPr algn="l"/>
            <a:r>
              <a:rPr lang="en-US" i="1" dirty="0">
                <a:solidFill>
                  <a:srgbClr val="FF9A00"/>
                </a:solidFill>
                <a:latin typeface="+mj-lt"/>
              </a:rPr>
              <a:t>Building High Available and Scalable applications</a:t>
            </a:r>
          </a:p>
        </p:txBody>
      </p:sp>
      <p:pic>
        <p:nvPicPr>
          <p:cNvPr id="4" name="Picture 2" descr="Resultado de imagen para aws logo">
            <a:extLst>
              <a:ext uri="{FF2B5EF4-FFF2-40B4-BE49-F238E27FC236}">
                <a16:creationId xmlns:a16="http://schemas.microsoft.com/office/drawing/2014/main" id="{9DA0D10F-1638-4BCB-BA2C-181D1FD9A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t="10514" r="9404" b="10746"/>
          <a:stretch/>
        </p:blipFill>
        <p:spPr bwMode="auto">
          <a:xfrm>
            <a:off x="6466511" y="369964"/>
            <a:ext cx="2539044" cy="107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E24E4-A3C9-4822-A20B-B1F8C9FCA3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rcRect l="4125" r="5163" b="29843"/>
          <a:stretch/>
        </p:blipFill>
        <p:spPr>
          <a:xfrm>
            <a:off x="9471089" y="343535"/>
            <a:ext cx="2255377" cy="10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9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F9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909B-A325-4997-A65C-204F6B0B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i="1" dirty="0"/>
              <a:t>Serverless??</a:t>
            </a:r>
          </a:p>
        </p:txBody>
      </p:sp>
      <p:pic>
        <p:nvPicPr>
          <p:cNvPr id="7" name="Picture 2" descr="Resultado de imagen para hmm meme">
            <a:extLst>
              <a:ext uri="{FF2B5EF4-FFF2-40B4-BE49-F238E27FC236}">
                <a16:creationId xmlns:a16="http://schemas.microsoft.com/office/drawing/2014/main" id="{4753145F-8A44-442D-9059-A84A45092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08" y="1690688"/>
            <a:ext cx="41603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7F60C6-7F48-4385-B783-7A5AB2C8E762}"/>
              </a:ext>
            </a:extLst>
          </p:cNvPr>
          <p:cNvSpPr txBox="1">
            <a:spLocks/>
          </p:cNvSpPr>
          <p:nvPr/>
        </p:nvSpPr>
        <p:spPr>
          <a:xfrm>
            <a:off x="5078328" y="2711826"/>
            <a:ext cx="5118968" cy="14343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Demo</a:t>
            </a:r>
            <a:br>
              <a:rPr lang="es-GT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AWS Console 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AD984D58-DC9F-4AA5-ADDC-6191B150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19" y="1264597"/>
            <a:ext cx="4136670" cy="41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https://upload.wikimedia.org/wikipedia/commons/5/5e/Joy_Oil_gas_station_blueprints.jpg">
            <a:extLst>
              <a:ext uri="{FF2B5EF4-FFF2-40B4-BE49-F238E27FC236}">
                <a16:creationId xmlns:a16="http://schemas.microsoft.com/office/drawing/2014/main" id="{9DC0E4B3-9939-4112-B2D0-1D661E27F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CFBC0-1E7C-4213-82F6-F1ACAC56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Key AWS Serverless Services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15E693-AB20-45D2-A5DD-75F05304F058}"/>
              </a:ext>
            </a:extLst>
          </p:cNvPr>
          <p:cNvGrpSpPr/>
          <p:nvPr/>
        </p:nvGrpSpPr>
        <p:grpSpPr>
          <a:xfrm>
            <a:off x="955976" y="2518545"/>
            <a:ext cx="1489866" cy="2243051"/>
            <a:chOff x="1807037" y="2528595"/>
            <a:chExt cx="1489866" cy="224305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401A376-CE30-44D5-AF1B-1AD6EAAB7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07038" y="2905188"/>
              <a:ext cx="1489865" cy="148986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A171BA-E8AA-4E70-B0E3-C08401B51FCB}"/>
                </a:ext>
              </a:extLst>
            </p:cNvPr>
            <p:cNvSpPr txBox="1"/>
            <p:nvPr/>
          </p:nvSpPr>
          <p:spPr>
            <a:xfrm>
              <a:off x="1807038" y="4402314"/>
              <a:ext cx="13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A5BB88-5529-4F8C-9663-21386FCDAE77}"/>
                </a:ext>
              </a:extLst>
            </p:cNvPr>
            <p:cNvSpPr txBox="1"/>
            <p:nvPr/>
          </p:nvSpPr>
          <p:spPr>
            <a:xfrm>
              <a:off x="1807037" y="2528595"/>
              <a:ext cx="1489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475005-3226-4927-8853-5B6712F32536}"/>
              </a:ext>
            </a:extLst>
          </p:cNvPr>
          <p:cNvGrpSpPr/>
          <p:nvPr/>
        </p:nvGrpSpPr>
        <p:grpSpPr>
          <a:xfrm>
            <a:off x="3055004" y="2518545"/>
            <a:ext cx="1536131" cy="2520049"/>
            <a:chOff x="4109292" y="2528595"/>
            <a:chExt cx="1536131" cy="25200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CF9D4A5-8F05-4AEE-AB90-463BE0D4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5558" y="2912448"/>
              <a:ext cx="1489865" cy="14898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E6B026-22F3-4047-9C0E-961815623AF8}"/>
                </a:ext>
              </a:extLst>
            </p:cNvPr>
            <p:cNvSpPr txBox="1"/>
            <p:nvPr/>
          </p:nvSpPr>
          <p:spPr>
            <a:xfrm>
              <a:off x="4109292" y="4402313"/>
              <a:ext cx="1397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API Gateway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13989-6230-4CD5-A395-9FD7A107DF7B}"/>
                </a:ext>
              </a:extLst>
            </p:cNvPr>
            <p:cNvSpPr txBox="1"/>
            <p:nvPr/>
          </p:nvSpPr>
          <p:spPr>
            <a:xfrm>
              <a:off x="4155557" y="2528595"/>
              <a:ext cx="1489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4E1CC2-C12A-42A0-9D5F-43CA60F4B04C}"/>
              </a:ext>
            </a:extLst>
          </p:cNvPr>
          <p:cNvGrpSpPr/>
          <p:nvPr/>
        </p:nvGrpSpPr>
        <p:grpSpPr>
          <a:xfrm>
            <a:off x="5339095" y="2518544"/>
            <a:ext cx="1489865" cy="2243051"/>
            <a:chOff x="6504078" y="2528595"/>
            <a:chExt cx="1489865" cy="224305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C817D49-8C14-415A-9A62-ECAB6A184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04078" y="2912448"/>
              <a:ext cx="1489865" cy="14898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F5ADE6-5E15-4D02-9D26-346800A2D739}"/>
                </a:ext>
              </a:extLst>
            </p:cNvPr>
            <p:cNvSpPr txBox="1"/>
            <p:nvPr/>
          </p:nvSpPr>
          <p:spPr>
            <a:xfrm>
              <a:off x="6504078" y="4402314"/>
              <a:ext cx="13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Lambda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BB8883-8585-4E31-B9A0-287B237AA2CC}"/>
                </a:ext>
              </a:extLst>
            </p:cNvPr>
            <p:cNvSpPr txBox="1"/>
            <p:nvPr/>
          </p:nvSpPr>
          <p:spPr>
            <a:xfrm>
              <a:off x="6504078" y="2528595"/>
              <a:ext cx="1489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Logic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8881E9-244A-4D78-8BF5-106593A4CFD0}"/>
              </a:ext>
            </a:extLst>
          </p:cNvPr>
          <p:cNvGrpSpPr/>
          <p:nvPr/>
        </p:nvGrpSpPr>
        <p:grpSpPr>
          <a:xfrm>
            <a:off x="7623186" y="2518544"/>
            <a:ext cx="1489865" cy="2243050"/>
            <a:chOff x="8852598" y="2528595"/>
            <a:chExt cx="1489865" cy="224305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0828FE-040B-45DD-8D52-7AC37E51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52598" y="2912448"/>
              <a:ext cx="1489865" cy="14898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0FEF2F-9531-4B9E-AC0E-1B1ABF9CCA66}"/>
                </a:ext>
              </a:extLst>
            </p:cNvPr>
            <p:cNvSpPr txBox="1"/>
            <p:nvPr/>
          </p:nvSpPr>
          <p:spPr>
            <a:xfrm>
              <a:off x="8852598" y="4402313"/>
              <a:ext cx="13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DynamoDB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BC5C52-8AF2-4B9D-B8D0-E11D8ECCBA94}"/>
                </a:ext>
              </a:extLst>
            </p:cNvPr>
            <p:cNvSpPr txBox="1"/>
            <p:nvPr/>
          </p:nvSpPr>
          <p:spPr>
            <a:xfrm>
              <a:off x="8852598" y="2528595"/>
              <a:ext cx="1489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072F86-C0A8-4DBD-A133-C46D0D7E14ED}"/>
              </a:ext>
            </a:extLst>
          </p:cNvPr>
          <p:cNvGrpSpPr/>
          <p:nvPr/>
        </p:nvGrpSpPr>
        <p:grpSpPr>
          <a:xfrm>
            <a:off x="9787012" y="2472377"/>
            <a:ext cx="1489866" cy="2243051"/>
            <a:chOff x="1807037" y="2528595"/>
            <a:chExt cx="1489866" cy="2243051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B3DB805-B24A-4BC4-A9B6-86FFD477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7038" y="2905188"/>
              <a:ext cx="1489865" cy="1489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08E689-1F74-47E6-A780-2C76277DDFE6}"/>
                </a:ext>
              </a:extLst>
            </p:cNvPr>
            <p:cNvSpPr txBox="1"/>
            <p:nvPr/>
          </p:nvSpPr>
          <p:spPr>
            <a:xfrm>
              <a:off x="1807038" y="4402314"/>
              <a:ext cx="13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D2E838-AFAC-4B95-86F3-24641CD3F093}"/>
                </a:ext>
              </a:extLst>
            </p:cNvPr>
            <p:cNvSpPr txBox="1"/>
            <p:nvPr/>
          </p:nvSpPr>
          <p:spPr>
            <a:xfrm>
              <a:off x="1807037" y="2528595"/>
              <a:ext cx="1489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3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324A-A795-41B1-8292-08F627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84A-3CEC-4C66-81C8-B58AD6C5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Storage Service</a:t>
            </a:r>
          </a:p>
          <a:p>
            <a:r>
              <a:rPr lang="en-US" dirty="0"/>
              <a:t>Durability 99.999999999%</a:t>
            </a:r>
          </a:p>
          <a:p>
            <a:r>
              <a:rPr lang="en-US" dirty="0"/>
              <a:t>Storage Classes</a:t>
            </a:r>
          </a:p>
          <a:p>
            <a:r>
              <a:rPr lang="en-US" dirty="0"/>
              <a:t>Cost-effective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5422E22-3D3C-480E-95E1-DF38C5166A66}"/>
              </a:ext>
            </a:extLst>
          </p:cNvPr>
          <p:cNvGrpSpPr/>
          <p:nvPr/>
        </p:nvGrpSpPr>
        <p:grpSpPr>
          <a:xfrm>
            <a:off x="2407124" y="3858567"/>
            <a:ext cx="7377751" cy="2141939"/>
            <a:chOff x="1444702" y="3999244"/>
            <a:chExt cx="9302596" cy="24936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E8B27E-366B-42F8-9543-E198622AE1BE}"/>
                </a:ext>
              </a:extLst>
            </p:cNvPr>
            <p:cNvSpPr/>
            <p:nvPr/>
          </p:nvSpPr>
          <p:spPr>
            <a:xfrm>
              <a:off x="1444703" y="3999244"/>
              <a:ext cx="9302595" cy="24936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100" dirty="0">
                  <a:solidFill>
                    <a:sysClr val="windowText" lastClr="000000"/>
                  </a:solidFill>
                </a:rPr>
                <a:t> AWS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475073B-EAF9-43B9-9482-284FF21F642D}"/>
                </a:ext>
              </a:extLst>
            </p:cNvPr>
            <p:cNvSpPr/>
            <p:nvPr/>
          </p:nvSpPr>
          <p:spPr>
            <a:xfrm>
              <a:off x="2046957" y="4561952"/>
              <a:ext cx="2811963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1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E25ABF0-012B-4308-A9B8-F23CB4EE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702" y="3999244"/>
              <a:ext cx="443200" cy="42635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ADF31C-ABB9-49DE-91E7-50489E5A1613}"/>
                </a:ext>
              </a:extLst>
            </p:cNvPr>
            <p:cNvSpPr/>
            <p:nvPr/>
          </p:nvSpPr>
          <p:spPr>
            <a:xfrm>
              <a:off x="7686627" y="4561952"/>
              <a:ext cx="2811963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7C563C-E2CE-42B3-B20F-527A1C43814C}"/>
                </a:ext>
              </a:extLst>
            </p:cNvPr>
            <p:cNvSpPr/>
            <p:nvPr/>
          </p:nvSpPr>
          <p:spPr>
            <a:xfrm>
              <a:off x="2163056" y="5625870"/>
              <a:ext cx="8210199" cy="562831"/>
            </a:xfrm>
            <a:prstGeom prst="rect">
              <a:avLst/>
            </a:prstGeom>
            <a:solidFill>
              <a:srgbClr val="FCB847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</a:rPr>
                <a:t>S3 Files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83F3BC-E045-458F-B121-5413B8146221}"/>
                </a:ext>
              </a:extLst>
            </p:cNvPr>
            <p:cNvSpPr/>
            <p:nvPr/>
          </p:nvSpPr>
          <p:spPr>
            <a:xfrm>
              <a:off x="4858920" y="4562502"/>
              <a:ext cx="2827706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2</a:t>
              </a: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DB7F8F93-91E2-4C40-B57B-1266717F7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3977" y="589138"/>
            <a:ext cx="879823" cy="8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FA9386D-91A1-4890-8A4E-620364BE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3977" y="614008"/>
            <a:ext cx="879823" cy="879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E324A-A795-41B1-8292-08F627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84A-3CEC-4C66-81C8-B58AD6C5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52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 code. Don’t worry about servers</a:t>
            </a:r>
          </a:p>
          <a:p>
            <a:r>
              <a:rPr lang="en-US" dirty="0"/>
              <a:t>Java, Python, C#, Nodejs</a:t>
            </a:r>
          </a:p>
          <a:p>
            <a:r>
              <a:rPr lang="en-US" dirty="0"/>
              <a:t>Started by Events  </a:t>
            </a:r>
          </a:p>
          <a:p>
            <a:r>
              <a:rPr lang="en-US" dirty="0"/>
              <a:t>Scales with usage</a:t>
            </a:r>
          </a:p>
          <a:p>
            <a:r>
              <a:rPr lang="en-US" dirty="0"/>
              <a:t>Charge by 100ms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1DD5-9196-40F8-B003-657BDBDE5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41" y="4132576"/>
            <a:ext cx="5356118" cy="22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1920DA-BEBE-456B-B636-1E94E88EC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3977" y="589138"/>
            <a:ext cx="879823" cy="879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E324A-A795-41B1-8292-08F627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84A-3CEC-4C66-81C8-B58AD6C5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52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Unified API Frontend</a:t>
            </a:r>
          </a:p>
          <a:p>
            <a:r>
              <a:rPr lang="en-US" dirty="0" err="1"/>
              <a:t>DDos</a:t>
            </a:r>
            <a:r>
              <a:rPr lang="en-US" dirty="0"/>
              <a:t> Protection</a:t>
            </a:r>
          </a:p>
          <a:p>
            <a:r>
              <a:rPr lang="en-US" dirty="0"/>
              <a:t>Authenticate and authorize</a:t>
            </a:r>
          </a:p>
          <a:p>
            <a:r>
              <a:rPr lang="en-US" dirty="0"/>
              <a:t>Throttle, meter and monetize</a:t>
            </a:r>
          </a:p>
        </p:txBody>
      </p:sp>
      <p:pic>
        <p:nvPicPr>
          <p:cNvPr id="2050" name="Picture 2" descr="Resultado de imagen para aws api gateway restful api">
            <a:extLst>
              <a:ext uri="{FF2B5EF4-FFF2-40B4-BE49-F238E27FC236}">
                <a16:creationId xmlns:a16="http://schemas.microsoft.com/office/drawing/2014/main" id="{57344231-E41C-4CCF-A531-4C9A9FDEE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3" y="3895814"/>
            <a:ext cx="6993653" cy="28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4BC9348-0C78-4DE3-9691-ED089449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3977" y="589138"/>
            <a:ext cx="879823" cy="879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E324A-A795-41B1-8292-08F627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84A-3CEC-4C66-81C8-B58AD6C5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52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NoSQL Database</a:t>
            </a:r>
          </a:p>
          <a:p>
            <a:r>
              <a:rPr lang="en-US" dirty="0"/>
              <a:t>Scaling OnDemand</a:t>
            </a:r>
          </a:p>
          <a:p>
            <a:r>
              <a:rPr lang="en-US" dirty="0"/>
              <a:t>Automatic Replication</a:t>
            </a:r>
          </a:p>
          <a:p>
            <a:r>
              <a:rPr lang="en-US" dirty="0"/>
              <a:t>ACID Support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DB13C-2AD1-4837-8241-28254CC71F56}"/>
              </a:ext>
            </a:extLst>
          </p:cNvPr>
          <p:cNvGrpSpPr/>
          <p:nvPr/>
        </p:nvGrpSpPr>
        <p:grpSpPr>
          <a:xfrm>
            <a:off x="2407124" y="4200211"/>
            <a:ext cx="7377751" cy="2141939"/>
            <a:chOff x="1444702" y="3999244"/>
            <a:chExt cx="9302596" cy="24936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A73D7F-46FC-4651-ADBB-AA1A125775BE}"/>
                </a:ext>
              </a:extLst>
            </p:cNvPr>
            <p:cNvSpPr/>
            <p:nvPr/>
          </p:nvSpPr>
          <p:spPr>
            <a:xfrm>
              <a:off x="1444703" y="3999244"/>
              <a:ext cx="9302595" cy="24936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100" dirty="0">
                  <a:solidFill>
                    <a:sysClr val="windowText" lastClr="000000"/>
                  </a:solidFill>
                </a:rPr>
                <a:t> AWS Cloud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73DE97-D571-43B9-B2B0-67F9CA6C28EE}"/>
                </a:ext>
              </a:extLst>
            </p:cNvPr>
            <p:cNvSpPr/>
            <p:nvPr/>
          </p:nvSpPr>
          <p:spPr>
            <a:xfrm>
              <a:off x="2046957" y="4561952"/>
              <a:ext cx="2811963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1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DE1A732-82FC-4F24-AD88-CAEF9F84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702" y="3999244"/>
              <a:ext cx="443200" cy="4263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AF84D2-16E0-4DB5-8344-49D954534438}"/>
                </a:ext>
              </a:extLst>
            </p:cNvPr>
            <p:cNvSpPr/>
            <p:nvPr/>
          </p:nvSpPr>
          <p:spPr>
            <a:xfrm>
              <a:off x="7686627" y="4561952"/>
              <a:ext cx="2811963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013AE-D298-4E6F-95CA-2015CC943E19}"/>
                </a:ext>
              </a:extLst>
            </p:cNvPr>
            <p:cNvSpPr/>
            <p:nvPr/>
          </p:nvSpPr>
          <p:spPr>
            <a:xfrm>
              <a:off x="2163056" y="5625870"/>
              <a:ext cx="8210199" cy="562831"/>
            </a:xfrm>
            <a:prstGeom prst="rect">
              <a:avLst/>
            </a:prstGeom>
            <a:solidFill>
              <a:srgbClr val="3D4BCE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</a:rPr>
                <a:t>DynamoDB Tables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041275-AD6B-4799-8A03-F2971CF8FD2F}"/>
                </a:ext>
              </a:extLst>
            </p:cNvPr>
            <p:cNvSpPr/>
            <p:nvPr/>
          </p:nvSpPr>
          <p:spPr>
            <a:xfrm>
              <a:off x="4858920" y="4562502"/>
              <a:ext cx="2827706" cy="173993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Availability Zone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4BC9348-0C78-4DE3-9691-ED089449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3977" y="589138"/>
            <a:ext cx="879823" cy="879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E324A-A795-41B1-8292-08F627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A84A-3CEC-4C66-81C8-B58AD6C5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52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Email sending service</a:t>
            </a:r>
          </a:p>
          <a:p>
            <a:r>
              <a:rPr lang="en-US" dirty="0"/>
              <a:t>High Available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Configurable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875DDA2-51FF-40B3-B893-DB358976A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755" y="4615225"/>
            <a:ext cx="978647" cy="9744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E08C8C-C5B7-48D3-B367-A87853C79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347" y="4615225"/>
            <a:ext cx="978647" cy="974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D439C3-87FE-481B-9CFB-CF262F82819F}"/>
              </a:ext>
            </a:extLst>
          </p:cNvPr>
          <p:cNvSpPr txBox="1"/>
          <p:nvPr/>
        </p:nvSpPr>
        <p:spPr>
          <a:xfrm>
            <a:off x="5241538" y="5589642"/>
            <a:ext cx="1313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Lambda</a:t>
            </a:r>
            <a:endParaRPr lang="en-US" sz="12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3C82B-6F12-4693-A08E-6CD6D0CBFDDB}"/>
              </a:ext>
            </a:extLst>
          </p:cNvPr>
          <p:cNvSpPr txBox="1"/>
          <p:nvPr/>
        </p:nvSpPr>
        <p:spPr>
          <a:xfrm>
            <a:off x="7887130" y="5589642"/>
            <a:ext cx="1313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SES</a:t>
            </a:r>
            <a:endParaRPr lang="en-US" sz="1200" b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2F1814-A6B1-474C-B882-446ECEB0C351}"/>
              </a:ext>
            </a:extLst>
          </p:cNvPr>
          <p:cNvCxnSpPr>
            <a:cxnSpLocks/>
          </p:cNvCxnSpPr>
          <p:nvPr/>
        </p:nvCxnSpPr>
        <p:spPr>
          <a:xfrm>
            <a:off x="6766024" y="5132580"/>
            <a:ext cx="89383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0CF918C-B98F-42D8-BEA2-FDEEECC17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3163" y="4615224"/>
            <a:ext cx="978647" cy="9744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D87414-541E-469E-903D-91BC3DA58E6B}"/>
              </a:ext>
            </a:extLst>
          </p:cNvPr>
          <p:cNvSpPr txBox="1"/>
          <p:nvPr/>
        </p:nvSpPr>
        <p:spPr>
          <a:xfrm>
            <a:off x="2595946" y="5589641"/>
            <a:ext cx="1313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S3</a:t>
            </a:r>
            <a:endParaRPr lang="en-US" sz="1200" b="1" dirty="0">
              <a:latin typeface="+mj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9C0FFE-6162-43E3-8758-D2680912E594}"/>
              </a:ext>
            </a:extLst>
          </p:cNvPr>
          <p:cNvCxnSpPr>
            <a:cxnSpLocks/>
          </p:cNvCxnSpPr>
          <p:nvPr/>
        </p:nvCxnSpPr>
        <p:spPr>
          <a:xfrm>
            <a:off x="4124983" y="5102432"/>
            <a:ext cx="89383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3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42D4-5721-455D-86E1-837972F4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Contact Form Serverless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CAA2489-4A11-4B14-9760-BE09AB28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569" y="3499859"/>
            <a:ext cx="978647" cy="97441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56832C8-B1B0-4CD1-8263-779ECC213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2181" y="4467484"/>
            <a:ext cx="978647" cy="9744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7AF146-F5E2-4731-AAAD-57E009508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8655" y="3493067"/>
            <a:ext cx="978647" cy="9744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2EBD80-794D-46A4-97D6-07F93AB89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483" y="3499859"/>
            <a:ext cx="978647" cy="9744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3B103B-E746-43D4-A7CB-07FE903F7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2181" y="2625620"/>
            <a:ext cx="978647" cy="974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EBDF6-8990-41B0-9863-878238E3C512}"/>
              </a:ext>
            </a:extLst>
          </p:cNvPr>
          <p:cNvSpPr txBox="1"/>
          <p:nvPr/>
        </p:nvSpPr>
        <p:spPr>
          <a:xfrm>
            <a:off x="3061438" y="4474277"/>
            <a:ext cx="1313079" cy="662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S3</a:t>
            </a:r>
          </a:p>
          <a:p>
            <a:pPr algn="ctr"/>
            <a:r>
              <a:rPr lang="en-US" sz="1200" dirty="0"/>
              <a:t>Static Web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B8DB1-7E63-44AA-A62C-3A4F5471CF44}"/>
              </a:ext>
            </a:extLst>
          </p:cNvPr>
          <p:cNvSpPr txBox="1"/>
          <p:nvPr/>
        </p:nvSpPr>
        <p:spPr>
          <a:xfrm>
            <a:off x="5268352" y="4474277"/>
            <a:ext cx="1313079" cy="71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API Gateway</a:t>
            </a:r>
          </a:p>
          <a:p>
            <a:pPr algn="ctr"/>
            <a:r>
              <a:rPr lang="en-US" sz="1200" dirty="0" err="1"/>
              <a:t>RESTFul</a:t>
            </a:r>
            <a:r>
              <a:rPr lang="en-US" sz="1200" dirty="0"/>
              <a:t>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02940-55D0-4767-8F03-2DCC1D2276DB}"/>
              </a:ext>
            </a:extLst>
          </p:cNvPr>
          <p:cNvSpPr txBox="1"/>
          <p:nvPr/>
        </p:nvSpPr>
        <p:spPr>
          <a:xfrm>
            <a:off x="7475267" y="4474277"/>
            <a:ext cx="1313079" cy="48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Lambda</a:t>
            </a:r>
          </a:p>
          <a:p>
            <a:pPr algn="ctr"/>
            <a:r>
              <a:rPr lang="en-US" sz="1200" dirty="0"/>
              <a:t>Backend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65DAB-E88E-4167-AA49-7AD186988CD9}"/>
              </a:ext>
            </a:extLst>
          </p:cNvPr>
          <p:cNvSpPr txBox="1"/>
          <p:nvPr/>
        </p:nvSpPr>
        <p:spPr>
          <a:xfrm>
            <a:off x="9514964" y="3598020"/>
            <a:ext cx="1313079" cy="662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SES</a:t>
            </a:r>
          </a:p>
          <a:p>
            <a:pPr algn="ctr"/>
            <a:r>
              <a:rPr lang="en-US" sz="1200" dirty="0"/>
              <a:t>Email Notification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518F2-1C2F-48AE-AEF3-8E151711A148}"/>
              </a:ext>
            </a:extLst>
          </p:cNvPr>
          <p:cNvSpPr txBox="1"/>
          <p:nvPr/>
        </p:nvSpPr>
        <p:spPr>
          <a:xfrm>
            <a:off x="9514964" y="5441901"/>
            <a:ext cx="1313079" cy="48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DynamoDB</a:t>
            </a:r>
          </a:p>
          <a:p>
            <a:pPr algn="ctr"/>
            <a:r>
              <a:rPr lang="en-US" sz="1200" dirty="0"/>
              <a:t>Database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2F71D4-2316-4FE6-A9E1-2026A6F6FFFB}"/>
              </a:ext>
            </a:extLst>
          </p:cNvPr>
          <p:cNvCxnSpPr>
            <a:cxnSpLocks/>
          </p:cNvCxnSpPr>
          <p:nvPr/>
        </p:nvCxnSpPr>
        <p:spPr>
          <a:xfrm>
            <a:off x="4374517" y="3987068"/>
            <a:ext cx="89383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EAF24A-DC1C-4971-B767-9A0C9BEC2BEC}"/>
              </a:ext>
            </a:extLst>
          </p:cNvPr>
          <p:cNvCxnSpPr>
            <a:cxnSpLocks/>
          </p:cNvCxnSpPr>
          <p:nvPr/>
        </p:nvCxnSpPr>
        <p:spPr>
          <a:xfrm>
            <a:off x="6581431" y="3987068"/>
            <a:ext cx="89383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FAA48-705D-40B5-9799-1811437FD403}"/>
              </a:ext>
            </a:extLst>
          </p:cNvPr>
          <p:cNvCxnSpPr>
            <a:cxnSpLocks/>
          </p:cNvCxnSpPr>
          <p:nvPr/>
        </p:nvCxnSpPr>
        <p:spPr>
          <a:xfrm flipV="1">
            <a:off x="8824143" y="3173288"/>
            <a:ext cx="655025" cy="7300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6A7699-8260-45D6-81D1-1D3033D80DEB}"/>
              </a:ext>
            </a:extLst>
          </p:cNvPr>
          <p:cNvCxnSpPr>
            <a:cxnSpLocks/>
          </p:cNvCxnSpPr>
          <p:nvPr/>
        </p:nvCxnSpPr>
        <p:spPr>
          <a:xfrm>
            <a:off x="8842041" y="4172005"/>
            <a:ext cx="637126" cy="63343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36085-64BF-4C44-8E7C-FEAB582F8FD8}"/>
              </a:ext>
            </a:extLst>
          </p:cNvPr>
          <p:cNvGrpSpPr/>
          <p:nvPr/>
        </p:nvGrpSpPr>
        <p:grpSpPr>
          <a:xfrm>
            <a:off x="2833634" y="2301072"/>
            <a:ext cx="8299939" cy="3798277"/>
            <a:chOff x="1444702" y="3999244"/>
            <a:chExt cx="9302596" cy="24936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C95C18-8693-4248-AEDD-0A1BA5A5785C}"/>
                </a:ext>
              </a:extLst>
            </p:cNvPr>
            <p:cNvSpPr/>
            <p:nvPr/>
          </p:nvSpPr>
          <p:spPr>
            <a:xfrm>
              <a:off x="1444703" y="3999244"/>
              <a:ext cx="9302595" cy="24936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 dirty="0">
                  <a:solidFill>
                    <a:sysClr val="windowText" lastClr="000000"/>
                  </a:solidFill>
                </a:rPr>
                <a:t> AWS Cloud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CA055FC-0A06-4405-A8E5-36D22897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44702" y="3999245"/>
              <a:ext cx="539742" cy="307522"/>
            </a:xfrm>
            <a:prstGeom prst="rect">
              <a:avLst/>
            </a:prstGeom>
          </p:spPr>
        </p:pic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2DF2C5FE-AEF4-4F78-BBCC-D226A8ED64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1573" y="3615064"/>
            <a:ext cx="744008" cy="74400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24931C-AC46-4992-9ADF-18EA3ADB9DC4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955581" y="3980276"/>
            <a:ext cx="1052163" cy="67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CB84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1CA3D1-3C7C-4254-A16E-EA069D12D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28" y="1967645"/>
            <a:ext cx="5391343" cy="3589094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F2D24C6-DBA3-4D96-B1DD-2D0083B5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 get it!!</a:t>
            </a:r>
          </a:p>
        </p:txBody>
      </p:sp>
    </p:spTree>
    <p:extLst>
      <p:ext uri="{BB962C8B-B14F-4D97-AF65-F5344CB8AC3E}">
        <p14:creationId xmlns:p14="http://schemas.microsoft.com/office/powerpoint/2010/main" val="32088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1C7CA-AC65-4E02-B538-EDBABA1D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me… Jesus Guzman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909376-C752-4F5E-88F1-17FE72CE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359"/>
            <a:ext cx="5572328" cy="3808594"/>
          </a:xfrm>
        </p:spPr>
        <p:txBody>
          <a:bodyPr anchor="ctr">
            <a:normAutofit/>
          </a:bodyPr>
          <a:lstStyle/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I work at Datum</a:t>
            </a:r>
          </a:p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Cloud Solution Architect</a:t>
            </a:r>
          </a:p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Oracle DBA</a:t>
            </a:r>
          </a:p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Blockchain lover</a:t>
            </a:r>
          </a:p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Friendly</a:t>
            </a:r>
          </a:p>
          <a:p>
            <a:pPr indent="-731520">
              <a:buFont typeface="Wingdings" panose="05000000000000000000" pitchFamily="2" charset="2"/>
              <a:buChar char="q"/>
            </a:pPr>
            <a:r>
              <a:rPr lang="en-US" sz="2400" dirty="0"/>
              <a:t>Share knowledge</a:t>
            </a:r>
          </a:p>
        </p:txBody>
      </p:sp>
      <p:pic>
        <p:nvPicPr>
          <p:cNvPr id="6" name="Imagen 5" descr="Imagen que contiene interior, pared, persona, sonriendo&#10;&#10;Descripción generada con confianza muy alta">
            <a:extLst>
              <a:ext uri="{FF2B5EF4-FFF2-40B4-BE49-F238E27FC236}">
                <a16:creationId xmlns:a16="http://schemas.microsoft.com/office/drawing/2014/main" id="{E9BDF0B5-A2DF-4FEA-B5C7-E3904BC4DD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06" y="2428453"/>
            <a:ext cx="4793609" cy="2696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16D3-7E3B-4E52-A00D-D0652CC4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228"/>
          </a:xfrm>
        </p:spPr>
        <p:txBody>
          <a:bodyPr/>
          <a:lstStyle/>
          <a:p>
            <a:r>
              <a:rPr lang="en-US" dirty="0"/>
              <a:t>Serverless Services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1A6786-0062-43C7-9BDD-3F2106F7E455}"/>
              </a:ext>
            </a:extLst>
          </p:cNvPr>
          <p:cNvGrpSpPr/>
          <p:nvPr/>
        </p:nvGrpSpPr>
        <p:grpSpPr>
          <a:xfrm>
            <a:off x="972272" y="4664597"/>
            <a:ext cx="10255169" cy="2036637"/>
            <a:chOff x="1124664" y="4629873"/>
            <a:chExt cx="10255169" cy="203663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40EE2F-C1EF-4F14-B367-E4D75BB16AEC}"/>
                </a:ext>
              </a:extLst>
            </p:cNvPr>
            <p:cNvGrpSpPr/>
            <p:nvPr/>
          </p:nvGrpSpPr>
          <p:grpSpPr>
            <a:xfrm>
              <a:off x="1629103" y="5166371"/>
              <a:ext cx="2820646" cy="388320"/>
              <a:chOff x="2017424" y="2893177"/>
              <a:chExt cx="2820646" cy="388320"/>
            </a:xfrm>
          </p:grpSpPr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B18045B-8A98-4C39-824C-CB7F67CA44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</a:t>
                </a:r>
                <a:r>
                  <a:rPr lang="en-US" sz="1600" dirty="0" err="1">
                    <a:latin typeface="+mj-lt"/>
                  </a:rPr>
                  <a:t>CodeCommit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27E18E7D-1ED4-435C-8971-5B2B41163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D139E3-130D-4022-A2B1-290742C02004}"/>
                </a:ext>
              </a:extLst>
            </p:cNvPr>
            <p:cNvGrpSpPr/>
            <p:nvPr/>
          </p:nvGrpSpPr>
          <p:grpSpPr>
            <a:xfrm>
              <a:off x="1629103" y="5721710"/>
              <a:ext cx="2820646" cy="388320"/>
              <a:chOff x="2017424" y="2893177"/>
              <a:chExt cx="2820646" cy="388320"/>
            </a:xfrm>
          </p:grpSpPr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274A4F32-1456-4129-9934-1D7E4201B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</a:t>
                </a:r>
                <a:r>
                  <a:rPr lang="en-US" sz="1600" dirty="0" err="1">
                    <a:latin typeface="+mj-lt"/>
                  </a:rPr>
                  <a:t>CodeBuilt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F29563E6-6579-451E-9349-3528D9CDB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DCC2B78-C851-4DAF-AAA7-A4D3B4B8B8B6}"/>
                </a:ext>
              </a:extLst>
            </p:cNvPr>
            <p:cNvGrpSpPr/>
            <p:nvPr/>
          </p:nvGrpSpPr>
          <p:grpSpPr>
            <a:xfrm>
              <a:off x="1629103" y="6278190"/>
              <a:ext cx="2820646" cy="388320"/>
              <a:chOff x="2017424" y="2893177"/>
              <a:chExt cx="2820646" cy="388320"/>
            </a:xfrm>
          </p:grpSpPr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E42B6A-11B2-488F-86B3-FBEA128378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</a:t>
                </a:r>
                <a:r>
                  <a:rPr lang="en-US" sz="1600" dirty="0" err="1">
                    <a:latin typeface="+mj-lt"/>
                  </a:rPr>
                  <a:t>CodeDeploy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11CE85AF-3246-4364-95D0-765563F1F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1905D3E-2695-4AEA-8660-88A29C5B7524}"/>
                </a:ext>
              </a:extLst>
            </p:cNvPr>
            <p:cNvGrpSpPr/>
            <p:nvPr/>
          </p:nvGrpSpPr>
          <p:grpSpPr>
            <a:xfrm>
              <a:off x="4838069" y="5172139"/>
              <a:ext cx="2820646" cy="388320"/>
              <a:chOff x="2017424" y="2893177"/>
              <a:chExt cx="2820646" cy="388320"/>
            </a:xfrm>
          </p:grpSpPr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E6B6B6E7-0B74-47C8-8512-65653948D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</a:t>
                </a:r>
                <a:r>
                  <a:rPr lang="en-US" sz="1600" dirty="0" err="1">
                    <a:latin typeface="+mj-lt"/>
                  </a:rPr>
                  <a:t>CodePipeline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B01500B4-5DCE-4244-9E2C-FD34D8E21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FECF04C-DDCE-48A7-80DD-061064D6DB68}"/>
                </a:ext>
              </a:extLst>
            </p:cNvPr>
            <p:cNvGrpSpPr/>
            <p:nvPr/>
          </p:nvGrpSpPr>
          <p:grpSpPr>
            <a:xfrm>
              <a:off x="4838069" y="5721709"/>
              <a:ext cx="2820646" cy="388320"/>
              <a:chOff x="2017424" y="2893177"/>
              <a:chExt cx="2820646" cy="388320"/>
            </a:xfrm>
          </p:grpSpPr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101DAD3B-A95E-402E-A754-270B768EE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</a:t>
                </a:r>
                <a:r>
                  <a:rPr lang="en-US" sz="1600" dirty="0" err="1">
                    <a:latin typeface="+mj-lt"/>
                  </a:rPr>
                  <a:t>Rekognition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3E532394-389B-4B83-BF7C-2D8291336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D8CB9C5-1279-4179-A50A-5E7476F508BA}"/>
                </a:ext>
              </a:extLst>
            </p:cNvPr>
            <p:cNvGrpSpPr/>
            <p:nvPr/>
          </p:nvGrpSpPr>
          <p:grpSpPr>
            <a:xfrm>
              <a:off x="4838069" y="6278190"/>
              <a:ext cx="2820646" cy="388320"/>
              <a:chOff x="2017424" y="2893177"/>
              <a:chExt cx="2820646" cy="388320"/>
            </a:xfrm>
          </p:grpSpPr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400865FE-54E3-4408-8A1B-67F7271E92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Polly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328CCD57-E264-46EF-B3A3-79AE8F40B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1C7AD0-9BDB-4EC0-83B9-6D35AC29AD28}"/>
                </a:ext>
              </a:extLst>
            </p:cNvPr>
            <p:cNvGrpSpPr/>
            <p:nvPr/>
          </p:nvGrpSpPr>
          <p:grpSpPr>
            <a:xfrm>
              <a:off x="8047035" y="5166370"/>
              <a:ext cx="2820646" cy="388320"/>
              <a:chOff x="2017424" y="2893177"/>
              <a:chExt cx="2820646" cy="388320"/>
            </a:xfrm>
          </p:grpSpPr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093B4AB6-1412-49C2-A409-69D90E817D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Transcribe</a:t>
                </a:r>
              </a:p>
            </p:txBody>
          </p: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D01B0B44-8A8C-4BCC-9BF3-8A35FE644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9C2E153-15EF-4B1D-BCF3-FFB1BDD5CBA9}"/>
                </a:ext>
              </a:extLst>
            </p:cNvPr>
            <p:cNvGrpSpPr/>
            <p:nvPr/>
          </p:nvGrpSpPr>
          <p:grpSpPr>
            <a:xfrm>
              <a:off x="8047035" y="5735859"/>
              <a:ext cx="2820646" cy="388320"/>
              <a:chOff x="2017424" y="2893177"/>
              <a:chExt cx="2820646" cy="388320"/>
            </a:xfrm>
          </p:grpSpPr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CAC652CB-FFA6-4C82-97A7-242AF5BDCF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Lex</a:t>
                </a:r>
              </a:p>
            </p:txBody>
          </p:sp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C0A5D869-03B2-46FB-A5B1-893B8EE0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CD0A711-3D67-4BEB-86A3-29D3CB850BD9}"/>
                </a:ext>
              </a:extLst>
            </p:cNvPr>
            <p:cNvGrpSpPr/>
            <p:nvPr/>
          </p:nvGrpSpPr>
          <p:grpSpPr>
            <a:xfrm>
              <a:off x="8047035" y="6278190"/>
              <a:ext cx="2820646" cy="388320"/>
              <a:chOff x="2017424" y="2893177"/>
              <a:chExt cx="2820646" cy="388320"/>
            </a:xfrm>
          </p:grpSpPr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52AB5ECC-9A7E-4AB4-8F25-E4FDCC01A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Comprehend</a:t>
                </a:r>
              </a:p>
            </p:txBody>
          </p: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B8836454-72BE-4113-988D-47318381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73143B-99AF-4C19-BA8B-F55AEE3484F6}"/>
                </a:ext>
              </a:extLst>
            </p:cNvPr>
            <p:cNvSpPr txBox="1"/>
            <p:nvPr/>
          </p:nvSpPr>
          <p:spPr>
            <a:xfrm>
              <a:off x="1124664" y="4629873"/>
              <a:ext cx="10255169" cy="38248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</a:rPr>
                <a:t>Developer Tools and AI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CA35A6-EEDF-4AE2-80A0-64801404BC86}"/>
              </a:ext>
            </a:extLst>
          </p:cNvPr>
          <p:cNvGrpSpPr/>
          <p:nvPr/>
        </p:nvGrpSpPr>
        <p:grpSpPr>
          <a:xfrm>
            <a:off x="972272" y="2364421"/>
            <a:ext cx="10255169" cy="2050050"/>
            <a:chOff x="1124664" y="2479386"/>
            <a:chExt cx="10255169" cy="20500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605F4AF-5807-4CF6-A603-DE613D459F5A}"/>
                </a:ext>
              </a:extLst>
            </p:cNvPr>
            <p:cNvGrpSpPr/>
            <p:nvPr/>
          </p:nvGrpSpPr>
          <p:grpSpPr>
            <a:xfrm>
              <a:off x="1629103" y="2956521"/>
              <a:ext cx="2820646" cy="388320"/>
              <a:chOff x="2017424" y="2893177"/>
              <a:chExt cx="2820646" cy="388320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FC4775-C152-4230-84F3-E4C62E8C4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DynamoDB</a:t>
                </a: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709BC45A-2271-4BF1-B728-51A43E92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8B5B3B-05D0-46B5-8661-43039083CAC5}"/>
                </a:ext>
              </a:extLst>
            </p:cNvPr>
            <p:cNvGrpSpPr/>
            <p:nvPr/>
          </p:nvGrpSpPr>
          <p:grpSpPr>
            <a:xfrm>
              <a:off x="1629103" y="3475685"/>
              <a:ext cx="2820646" cy="535821"/>
              <a:chOff x="2017424" y="2820814"/>
              <a:chExt cx="2820646" cy="535821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B168936-6330-4AD7-B1BD-0FD8D57A47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20814"/>
                <a:ext cx="2432326" cy="5358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Aurora Serverless 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70F5CDC-59CA-4478-8923-B70F6A760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7AC1D96-8C66-4D47-9DE0-659A2D531A4C}"/>
                </a:ext>
              </a:extLst>
            </p:cNvPr>
            <p:cNvGrpSpPr/>
            <p:nvPr/>
          </p:nvGrpSpPr>
          <p:grpSpPr>
            <a:xfrm>
              <a:off x="1629103" y="4137004"/>
              <a:ext cx="2820646" cy="388320"/>
              <a:chOff x="2017424" y="2893177"/>
              <a:chExt cx="2820646" cy="388320"/>
            </a:xfrm>
          </p:grpSpPr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FDA1DEC3-757B-4A80-BA65-95240926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S3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5D8FF2F9-3995-47AC-858A-7CD0D6C05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8650C4-1019-4A2F-905F-B4BF51B45727}"/>
                </a:ext>
              </a:extLst>
            </p:cNvPr>
            <p:cNvGrpSpPr/>
            <p:nvPr/>
          </p:nvGrpSpPr>
          <p:grpSpPr>
            <a:xfrm>
              <a:off x="4838069" y="3548050"/>
              <a:ext cx="2820646" cy="388320"/>
              <a:chOff x="2017424" y="2893177"/>
              <a:chExt cx="2820646" cy="388320"/>
            </a:xfrm>
          </p:grpSpPr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311F01A8-6CED-4837-9C60-60CA929D5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Kinesis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14DD76EE-DEB9-408F-B1B7-E2016FEE8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69E84F-24C6-415F-B30D-798FFFECB4FC}"/>
                </a:ext>
              </a:extLst>
            </p:cNvPr>
            <p:cNvGrpSpPr/>
            <p:nvPr/>
          </p:nvGrpSpPr>
          <p:grpSpPr>
            <a:xfrm>
              <a:off x="8047035" y="2956522"/>
              <a:ext cx="2820646" cy="388320"/>
              <a:chOff x="2017424" y="2893177"/>
              <a:chExt cx="2820646" cy="388320"/>
            </a:xfrm>
          </p:grpSpPr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6F75AAE-698A-4858-B1E9-37787313E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SES</a:t>
                </a: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3F95D20D-AE98-4F41-856B-6EAB8FBD0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98DDFA-A0E1-4C6F-B771-7B5A700F42B1}"/>
                </a:ext>
              </a:extLst>
            </p:cNvPr>
            <p:cNvGrpSpPr/>
            <p:nvPr/>
          </p:nvGrpSpPr>
          <p:grpSpPr>
            <a:xfrm>
              <a:off x="8047035" y="3521117"/>
              <a:ext cx="2820646" cy="388320"/>
              <a:chOff x="2017424" y="2893177"/>
              <a:chExt cx="2820646" cy="388320"/>
            </a:xfrm>
          </p:grpSpPr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ED8B6CE-7E15-41CA-B433-7D63955028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SQS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4F61F350-C618-49A9-AA72-0B97B14B9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3C7FDC-866F-490B-9C5B-E8B2061B2404}"/>
                </a:ext>
              </a:extLst>
            </p:cNvPr>
            <p:cNvGrpSpPr/>
            <p:nvPr/>
          </p:nvGrpSpPr>
          <p:grpSpPr>
            <a:xfrm>
              <a:off x="4838069" y="2956522"/>
              <a:ext cx="2820646" cy="388320"/>
              <a:chOff x="2017424" y="2893177"/>
              <a:chExt cx="2820646" cy="388320"/>
            </a:xfrm>
          </p:grpSpPr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1563D0B-83EE-430D-ADA1-6B60E6E32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Glue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EF42F3FD-AE07-4EA2-BC3A-5A504565F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801C65-48D9-4E02-A595-84F76C908593}"/>
                </a:ext>
              </a:extLst>
            </p:cNvPr>
            <p:cNvGrpSpPr/>
            <p:nvPr/>
          </p:nvGrpSpPr>
          <p:grpSpPr>
            <a:xfrm>
              <a:off x="4838069" y="4137008"/>
              <a:ext cx="2820646" cy="388320"/>
              <a:chOff x="2017424" y="2893177"/>
              <a:chExt cx="2820646" cy="388320"/>
            </a:xfrm>
          </p:grpSpPr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1C406AD5-28E9-4D28-84C7-271CD5F73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Amazon Athena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196BB636-8CBA-4650-8F94-7C49D37A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9B2DF55-7983-4FB1-AC2B-C53BA907A268}"/>
                </a:ext>
              </a:extLst>
            </p:cNvPr>
            <p:cNvGrpSpPr/>
            <p:nvPr/>
          </p:nvGrpSpPr>
          <p:grpSpPr>
            <a:xfrm>
              <a:off x="8047035" y="4141116"/>
              <a:ext cx="2820646" cy="388320"/>
              <a:chOff x="2017424" y="2893177"/>
              <a:chExt cx="2820646" cy="388320"/>
            </a:xfrm>
          </p:grpSpPr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60B7D1AB-E3D4-49F4-8A6D-E934D8602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Step Functions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190F29D0-A49A-432A-860D-D824D8732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8B7035-55E1-4C9D-9FA8-03D2C11A7743}"/>
                </a:ext>
              </a:extLst>
            </p:cNvPr>
            <p:cNvSpPr txBox="1"/>
            <p:nvPr/>
          </p:nvSpPr>
          <p:spPr>
            <a:xfrm>
              <a:off x="1124664" y="2479386"/>
              <a:ext cx="10255169" cy="38248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</a:rPr>
                <a:t>Database, Storage, Orchestration, Analytics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14415E-9498-48CD-A8F6-04E64B1D36E8}"/>
              </a:ext>
            </a:extLst>
          </p:cNvPr>
          <p:cNvGrpSpPr/>
          <p:nvPr/>
        </p:nvGrpSpPr>
        <p:grpSpPr>
          <a:xfrm>
            <a:off x="972273" y="1275849"/>
            <a:ext cx="10255170" cy="871240"/>
            <a:chOff x="1124665" y="1412102"/>
            <a:chExt cx="10255170" cy="8712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9D910B-27A9-4CEB-8A33-3B80DA49DEC5}"/>
                </a:ext>
              </a:extLst>
            </p:cNvPr>
            <p:cNvGrpSpPr/>
            <p:nvPr/>
          </p:nvGrpSpPr>
          <p:grpSpPr>
            <a:xfrm>
              <a:off x="1629103" y="1895023"/>
              <a:ext cx="2820645" cy="388319"/>
              <a:chOff x="2017425" y="1893896"/>
              <a:chExt cx="2820645" cy="388319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9AED88-3002-492B-B215-35F7D9084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1893896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Lambda</a:t>
                </a:r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97B8A2E-A1C0-4C2B-801B-F6B5F755F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017425" y="1893896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AE4A3-C3F5-4C02-BC7B-DE1C6DB3CF2D}"/>
                </a:ext>
              </a:extLst>
            </p:cNvPr>
            <p:cNvGrpSpPr/>
            <p:nvPr/>
          </p:nvGrpSpPr>
          <p:grpSpPr>
            <a:xfrm>
              <a:off x="4838067" y="1895023"/>
              <a:ext cx="2820646" cy="388319"/>
              <a:chOff x="5226389" y="1893896"/>
              <a:chExt cx="2820646" cy="388319"/>
            </a:xfrm>
          </p:grpSpPr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D9FE34D-D91A-4D8C-A88C-AC82ED6440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4709" y="1893896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+mj-lt"/>
                  </a:rPr>
                  <a:t>Amazon API Gateway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DF14A83-1B51-4BE5-8B13-CAE147CDB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5226389" y="1893896"/>
                <a:ext cx="388319" cy="38831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D13692-3411-4560-982E-EF53A98DAFFB}"/>
                </a:ext>
              </a:extLst>
            </p:cNvPr>
            <p:cNvGrpSpPr/>
            <p:nvPr/>
          </p:nvGrpSpPr>
          <p:grpSpPr>
            <a:xfrm>
              <a:off x="8047033" y="1895022"/>
              <a:ext cx="2820646" cy="388320"/>
              <a:chOff x="2017424" y="2893177"/>
              <a:chExt cx="2820646" cy="388320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77A3D330-5784-4EE0-9424-6948C2C37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5744" y="2893178"/>
                <a:ext cx="2432326" cy="388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Clr>
                    <a:srgbClr val="FF9A00"/>
                  </a:buClr>
                  <a:buFont typeface="Arial" panose="020B0604020202020204" pitchFamily="34" charset="0"/>
                  <a:buChar char="•"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AWS </a:t>
                </a:r>
                <a:r>
                  <a:rPr lang="en-US" sz="1600" dirty="0" err="1">
                    <a:latin typeface="+mj-lt"/>
                  </a:rPr>
                  <a:t>Appsync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5B3E0008-ED17-4B7F-9005-89B4B713E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017424" y="2893177"/>
                <a:ext cx="388319" cy="388319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C5426A-CC68-4BC4-A02B-4012A78EEAC7}"/>
                </a:ext>
              </a:extLst>
            </p:cNvPr>
            <p:cNvSpPr txBox="1"/>
            <p:nvPr/>
          </p:nvSpPr>
          <p:spPr>
            <a:xfrm>
              <a:off x="1124665" y="1412102"/>
              <a:ext cx="10255170" cy="38248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</a:rPr>
                <a:t>Compute and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9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42051-3F2E-48BD-A36C-12463BB2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" y="0"/>
            <a:ext cx="1217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Resultado de imagen para road">
            <a:extLst>
              <a:ext uri="{FF2B5EF4-FFF2-40B4-BE49-F238E27FC236}">
                <a16:creationId xmlns:a16="http://schemas.microsoft.com/office/drawing/2014/main" id="{FB086C31-713F-4A78-A5E1-7A9CBEC72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FF5A86-4F65-4133-8C72-006D7D44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4187"/>
            <a:ext cx="10515600" cy="102062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to start?</a:t>
            </a:r>
          </a:p>
        </p:txBody>
      </p:sp>
    </p:spTree>
    <p:extLst>
      <p:ext uri="{BB962C8B-B14F-4D97-AF65-F5344CB8AC3E}">
        <p14:creationId xmlns:p14="http://schemas.microsoft.com/office/powerpoint/2010/main" val="23984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835D71-1CA4-468E-B464-0BEFE00D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</a:p>
        </p:txBody>
      </p:sp>
      <p:pic>
        <p:nvPicPr>
          <p:cNvPr id="8196" name="Picture 4" descr="Resultado de imagen para aws amplify">
            <a:extLst>
              <a:ext uri="{FF2B5EF4-FFF2-40B4-BE49-F238E27FC236}">
                <a16:creationId xmlns:a16="http://schemas.microsoft.com/office/drawing/2014/main" id="{EA64F148-37DF-4C14-BE0A-B082084C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53" y="4383679"/>
            <a:ext cx="3949002" cy="118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para serverless framework">
            <a:extLst>
              <a:ext uri="{FF2B5EF4-FFF2-40B4-BE49-F238E27FC236}">
                <a16:creationId xmlns:a16="http://schemas.microsoft.com/office/drawing/2014/main" id="{478C0499-574B-4ABD-8C8A-059D5AD50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8007" y="2432596"/>
            <a:ext cx="4585793" cy="110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16A04-AB01-488B-9F17-DBCE30844F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46" y="4195513"/>
            <a:ext cx="3028209" cy="1192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885432-246F-4F72-BD76-12BDEDF8D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02" y="2063235"/>
            <a:ext cx="1396105" cy="20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6F36-412E-4302-AD7D-817AE20B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AWS Account | Local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9E538-664A-4151-A8A2-EE48D9386D8D}"/>
              </a:ext>
            </a:extLst>
          </p:cNvPr>
          <p:cNvSpPr/>
          <p:nvPr/>
        </p:nvSpPr>
        <p:spPr>
          <a:xfrm>
            <a:off x="838200" y="170099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https://aws.amazon.com/free/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53939-EA2F-4834-BB63-2AF801258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2" y="2080628"/>
            <a:ext cx="8489416" cy="20728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B4C6AA-8216-431A-AD6D-EEFE6C2BB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6780"/>
            <a:ext cx="10515600" cy="19352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Free AWS Services</a:t>
            </a:r>
          </a:p>
          <a:p>
            <a:r>
              <a:rPr lang="en-US" dirty="0"/>
              <a:t>1 million Lambda Execution</a:t>
            </a:r>
          </a:p>
          <a:p>
            <a:r>
              <a:rPr lang="en-US" dirty="0"/>
              <a:t>5GB S3</a:t>
            </a:r>
          </a:p>
          <a:p>
            <a:r>
              <a:rPr lang="en-US" dirty="0"/>
              <a:t>25GB DynamoDB</a:t>
            </a:r>
          </a:p>
          <a:p>
            <a:r>
              <a:rPr lang="en-US" dirty="0"/>
              <a:t>62000 emails with SES </a:t>
            </a:r>
          </a:p>
        </p:txBody>
      </p:sp>
    </p:spTree>
    <p:extLst>
      <p:ext uri="{BB962C8B-B14F-4D97-AF65-F5344CB8AC3E}">
        <p14:creationId xmlns:p14="http://schemas.microsoft.com/office/powerpoint/2010/main" val="3864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6F36-412E-4302-AD7D-817AE20B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9E538-664A-4151-A8A2-EE48D9386D8D}"/>
              </a:ext>
            </a:extLst>
          </p:cNvPr>
          <p:cNvSpPr/>
          <p:nvPr/>
        </p:nvSpPr>
        <p:spPr>
          <a:xfrm>
            <a:off x="838200" y="1321356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https://aws.amazon.com/serverless/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14B6E-CDEB-40CA-9E8E-57447DE3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" b="3983"/>
          <a:stretch/>
        </p:blipFill>
        <p:spPr>
          <a:xfrm>
            <a:off x="1029034" y="1690688"/>
            <a:ext cx="10324766" cy="493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7BE898-FA89-4C60-85BC-0AD63B1B85AB}"/>
              </a:ext>
            </a:extLst>
          </p:cNvPr>
          <p:cNvSpPr/>
          <p:nvPr/>
        </p:nvSpPr>
        <p:spPr>
          <a:xfrm>
            <a:off x="2025570" y="2326512"/>
            <a:ext cx="6296627" cy="416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E8C936-00D5-4834-9C3F-016A8CDEFEE8}"/>
              </a:ext>
            </a:extLst>
          </p:cNvPr>
          <p:cNvSpPr/>
          <p:nvPr/>
        </p:nvSpPr>
        <p:spPr>
          <a:xfrm>
            <a:off x="1169043" y="2326512"/>
            <a:ext cx="740780" cy="3204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48744-3EB7-4052-A64B-954F2233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7729"/>
            <a:ext cx="10515600" cy="1133475"/>
          </a:xfrm>
        </p:spPr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991CC-48E8-4AAB-A74B-F42605353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7503"/>
            <a:ext cx="10515600" cy="247189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Jesús Guzmán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hlinkClick r:id="rId2"/>
              </a:rPr>
              <a:t>https://github.com/susguzman/aws-samples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hlinkClick r:id="rId3"/>
              </a:rPr>
              <a:t>jguzman@datum.com.gt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hlinkClick r:id="rId4"/>
              </a:rPr>
              <a:t>susguzman@gmail.com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louds in the sky&#10;&#10;Description automatically generated">
            <a:extLst>
              <a:ext uri="{FF2B5EF4-FFF2-40B4-BE49-F238E27FC236}">
                <a16:creationId xmlns:a16="http://schemas.microsoft.com/office/drawing/2014/main" id="{100E4AC6-CB3E-4B86-88EC-42261F695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64"/>
          <a:stretch/>
        </p:blipFill>
        <p:spPr>
          <a:xfrm>
            <a:off x="0" y="0"/>
            <a:ext cx="12192000" cy="6846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A17C8-C8B8-4A08-978D-1527C87E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/>
              <a:t>Cloud Computing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1BB8-6C08-4121-A896-484713A8C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7611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55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7AA890-192C-4AD3-9B11-209D8A104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37AA890-192C-4AD3-9B11-209D8A104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A099E0-122A-4B06-B1E0-4D03E259C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graphicEl>
                                              <a:dgm id="{11A099E0-122A-4B06-B1E0-4D03E259C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11A099E0-122A-4B06-B1E0-4D03E259C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A69B5E-3933-4DAB-8C3F-8889B9BFF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2AA69B5E-3933-4DAB-8C3F-8889B9BFF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0B2F8F-C979-4114-8235-11AAB23D4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40B2F8F-C979-4114-8235-11AAB23D4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40B2F8F-C979-4114-8235-11AAB23D4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791C0-484F-4AC7-868F-017DA2A8F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4D0791C0-484F-4AC7-868F-017DA2A8F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4D0791C0-484F-4AC7-868F-017DA2A8F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ACE348-F4B2-4003-8223-4F5F89EA1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C5ACE348-F4B2-4003-8223-4F5F89EA1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C5ACE348-F4B2-4003-8223-4F5F89EA1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C0677A-6D67-4124-B8A3-4FFB533F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08C0677A-6D67-4124-B8A3-4FFB533F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08C0677A-6D67-4124-B8A3-4FFB533F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C82A05-E813-4CD6-BC20-4DA7B7C7C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AEC82A05-E813-4CD6-BC20-4DA7B7C7C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AEC82A05-E813-4CD6-BC20-4DA7B7C7C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C8878C-0C32-44BA-9ECB-240249C3F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55C8878C-0C32-44BA-9ECB-240249C3F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55C8878C-0C32-44BA-9ECB-240249C3F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F99FC3-3D30-44AD-B2ED-1D7EA82B3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69" y="1564758"/>
            <a:ext cx="2324226" cy="2324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4285A-400B-4B72-BB8F-84E606696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43" y="1564758"/>
            <a:ext cx="2324226" cy="2324226"/>
          </a:xfrm>
          <a:prstGeom prst="rect">
            <a:avLst/>
          </a:prstGeom>
        </p:spPr>
      </p:pic>
      <p:pic>
        <p:nvPicPr>
          <p:cNvPr id="10" name="Picture 2" descr="Image result for amazon logo">
            <a:extLst>
              <a:ext uri="{FF2B5EF4-FFF2-40B4-BE49-F238E27FC236}">
                <a16:creationId xmlns:a16="http://schemas.microsoft.com/office/drawing/2014/main" id="{38B3F033-145F-4598-8C8D-6ACE246F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15" y="4071343"/>
            <a:ext cx="2839133" cy="10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aws cloud logo">
            <a:extLst>
              <a:ext uri="{FF2B5EF4-FFF2-40B4-BE49-F238E27FC236}">
                <a16:creationId xmlns:a16="http://schemas.microsoft.com/office/drawing/2014/main" id="{E99AB6CA-CE35-4997-BAC5-F0B4C19F1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27" y="3888984"/>
            <a:ext cx="2496458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6D1805-D0CA-46C2-BA1C-11A79F99F7F7}"/>
              </a:ext>
            </a:extLst>
          </p:cNvPr>
          <p:cNvSpPr/>
          <p:nvPr/>
        </p:nvSpPr>
        <p:spPr>
          <a:xfrm>
            <a:off x="5531703" y="2468676"/>
            <a:ext cx="1128593" cy="516389"/>
          </a:xfrm>
          <a:prstGeom prst="rightArrow">
            <a:avLst>
              <a:gd name="adj1" fmla="val 46108"/>
              <a:gd name="adj2" fmla="val 57076"/>
            </a:avLst>
          </a:prstGeom>
          <a:solidFill>
            <a:srgbClr val="FCB847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7EFC2-97ED-436D-A1D9-96635ED7D43E}"/>
              </a:ext>
            </a:extLst>
          </p:cNvPr>
          <p:cNvSpPr/>
          <p:nvPr/>
        </p:nvSpPr>
        <p:spPr>
          <a:xfrm>
            <a:off x="468085" y="400678"/>
            <a:ext cx="11255829" cy="605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cdn-images-1.medium.com/max/1250/0*DKg0xC_w18dxnXz3.jpg">
            <a:extLst>
              <a:ext uri="{FF2B5EF4-FFF2-40B4-BE49-F238E27FC236}">
                <a16:creationId xmlns:a16="http://schemas.microsoft.com/office/drawing/2014/main" id="{24BF19E2-161B-4528-AC83-191E2427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05" y="643466"/>
            <a:ext cx="755398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6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FDE9-38AB-4A08-AF09-B78F2A6E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Serverless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4EEEA-A5EF-47B8-B80F-530A8C3AD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34C2-D38E-4A4F-AB3E-B118DFD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Applications</a:t>
            </a:r>
          </a:p>
        </p:txBody>
      </p:sp>
      <p:pic>
        <p:nvPicPr>
          <p:cNvPr id="6146" name="Picture 2" descr="Resultado de imagen para monolithic vs microservices">
            <a:extLst>
              <a:ext uri="{FF2B5EF4-FFF2-40B4-BE49-F238E27FC236}">
                <a16:creationId xmlns:a16="http://schemas.microsoft.com/office/drawing/2014/main" id="{81B9CBA3-F322-4984-BA42-FF030E4D81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57" y="1825625"/>
            <a:ext cx="89986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16D3-7E3B-4E52-A00D-D0652CC4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:(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E508-BF40-45E7-A01E-87D0256D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559"/>
            <a:ext cx="2999433" cy="3168406"/>
          </a:xfrm>
        </p:spPr>
        <p:txBody>
          <a:bodyPr/>
          <a:lstStyle/>
          <a:p>
            <a:pPr>
              <a:buClr>
                <a:srgbClr val="FF9A00"/>
              </a:buClr>
            </a:pPr>
            <a:r>
              <a:rPr lang="en-US" dirty="0"/>
              <a:t>Sizing</a:t>
            </a:r>
          </a:p>
          <a:p>
            <a:pPr>
              <a:buClr>
                <a:srgbClr val="FF9A00"/>
              </a:buClr>
            </a:pPr>
            <a:r>
              <a:rPr lang="en-US" dirty="0"/>
              <a:t>Load</a:t>
            </a:r>
          </a:p>
          <a:p>
            <a:pPr>
              <a:buClr>
                <a:srgbClr val="FF9A00"/>
              </a:buClr>
            </a:pPr>
            <a:r>
              <a:rPr lang="en-US" dirty="0"/>
              <a:t>Capacity</a:t>
            </a:r>
          </a:p>
          <a:p>
            <a:pPr>
              <a:buClr>
                <a:srgbClr val="FF9A00"/>
              </a:buClr>
            </a:pPr>
            <a:r>
              <a:rPr lang="en-US" dirty="0"/>
              <a:t>Hacking</a:t>
            </a:r>
          </a:p>
          <a:p>
            <a:pPr>
              <a:buClr>
                <a:srgbClr val="FF9A00"/>
              </a:buClr>
            </a:pPr>
            <a:r>
              <a:rPr lang="en-US" dirty="0"/>
              <a:t>How Many</a:t>
            </a:r>
          </a:p>
          <a:p>
            <a:pPr>
              <a:buClr>
                <a:srgbClr val="FF9A00"/>
              </a:buClr>
            </a:pPr>
            <a:r>
              <a:rPr lang="en-US" dirty="0"/>
              <a:t>SO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AFEB32-EA24-404D-BC80-A4C6F3C0C826}"/>
              </a:ext>
            </a:extLst>
          </p:cNvPr>
          <p:cNvSpPr txBox="1">
            <a:spLocks/>
          </p:cNvSpPr>
          <p:nvPr/>
        </p:nvSpPr>
        <p:spPr>
          <a:xfrm>
            <a:off x="4070421" y="2246731"/>
            <a:ext cx="3416440" cy="3168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F9A00"/>
              </a:buClr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Cost</a:t>
            </a:r>
          </a:p>
          <a:p>
            <a:r>
              <a:rPr lang="en-US" dirty="0"/>
              <a:t>Access</a:t>
            </a:r>
          </a:p>
          <a:p>
            <a:r>
              <a:rPr lang="en-US" dirty="0"/>
              <a:t>SO update</a:t>
            </a:r>
          </a:p>
          <a:p>
            <a:r>
              <a:rPr lang="en-US" dirty="0"/>
              <a:t>Deploy Code</a:t>
            </a:r>
          </a:p>
          <a:p>
            <a:r>
              <a:rPr lang="en-US" dirty="0"/>
              <a:t>IDLE Time</a:t>
            </a:r>
          </a:p>
          <a:p>
            <a:r>
              <a:rPr lang="en-US" dirty="0"/>
              <a:t>Availability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9AED88-3002-492B-B215-35F7D9084C54}"/>
              </a:ext>
            </a:extLst>
          </p:cNvPr>
          <p:cNvSpPr txBox="1">
            <a:spLocks/>
          </p:cNvSpPr>
          <p:nvPr/>
        </p:nvSpPr>
        <p:spPr>
          <a:xfrm>
            <a:off x="7903866" y="2227559"/>
            <a:ext cx="3416440" cy="3168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F9A00"/>
              </a:buClr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Performance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13080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clouds in the sky&#10;&#10;Description automatically generated">
            <a:extLst>
              <a:ext uri="{FF2B5EF4-FFF2-40B4-BE49-F238E27FC236}">
                <a16:creationId xmlns:a16="http://schemas.microsoft.com/office/drawing/2014/main" id="{2CF3083E-76F6-4DAF-824D-8D9D12B5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11D7D-5C1A-4B9F-84FB-BA85795F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Serverless mean…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19CA38E-500D-4CAC-988A-945216BFC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605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664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3EB8CCC-BE04-4736-8FB7-AE36933E8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graphicEl>
                                              <a:dgm id="{83EB8CCC-BE04-4736-8FB7-AE36933E8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3E1471B-93AF-4EC2-B06B-CCC451B7B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graphicEl>
                                              <a:dgm id="{D3E1471B-93AF-4EC2-B06B-CCC451B7B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6A0EBF7-626D-428D-BFD4-54DDA234D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graphicEl>
                                              <a:dgm id="{C6A0EBF7-626D-428D-BFD4-54DDA234D3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F0CCE070-3AB9-45CA-9E85-B28AC3B70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graphicEl>
                                              <a:dgm id="{F0CCE070-3AB9-45CA-9E85-B28AC3B70F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AF116849-14CF-42C7-B4A5-682764161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graphicEl>
                                              <a:dgm id="{AF116849-14CF-42C7-B4A5-682764161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2D55F67-82A8-4D29-886E-94500593B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graphicEl>
                                              <a:dgm id="{52D55F67-82A8-4D29-886E-94500593B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446E0C4-3582-4E24-A92A-1EC1ECB3A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graphicEl>
                                              <a:dgm id="{5446E0C4-3582-4E24-A92A-1EC1ECB3A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DB669E7-8B2E-4E91-8CA4-DBE82D613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graphicEl>
                                              <a:dgm id="{5DB669E7-8B2E-4E91-8CA4-DBE82D613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B8C57FF-A35A-4A43-A8E8-FBEE5743E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graphicEl>
                                              <a:dgm id="{7B8C57FF-A35A-4A43-A8E8-FBEE5743E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D33A0CA-8EFB-465C-BC9B-F9A612783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graphicEl>
                                              <a:dgm id="{5D33A0CA-8EFB-465C-BC9B-F9A612783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F68F334-368B-48AC-8DC4-103BC8015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graphicEl>
                                              <a:dgm id="{8F68F334-368B-48AC-8DC4-103BC8015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A93938F-50F9-42B9-84FB-2AAD80D20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graphicEl>
                                              <a:dgm id="{0A93938F-50F9-42B9-84FB-2AAD80D20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IBM Plex Mono Light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390</Words>
  <Application>Microsoft Office PowerPoint</Application>
  <PresentationFormat>Widescreen</PresentationFormat>
  <Paragraphs>149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Amazon Ember Heavy</vt:lpstr>
      <vt:lpstr>Amazon Ember Medium</vt:lpstr>
      <vt:lpstr>Arial</vt:lpstr>
      <vt:lpstr>Calibri</vt:lpstr>
      <vt:lpstr>IBM Plex Mono</vt:lpstr>
      <vt:lpstr>IBM Plex Mono Light</vt:lpstr>
      <vt:lpstr>Wingdings</vt:lpstr>
      <vt:lpstr>Office Theme</vt:lpstr>
      <vt:lpstr>AWS Serverless Introduction</vt:lpstr>
      <vt:lpstr>About me… Jesus Guzman</vt:lpstr>
      <vt:lpstr>Cloud Computing</vt:lpstr>
      <vt:lpstr>PowerPoint Presentation</vt:lpstr>
      <vt:lpstr>PowerPoint Presentation</vt:lpstr>
      <vt:lpstr>Serverless Applications</vt:lpstr>
      <vt:lpstr>Traditional Applications</vt:lpstr>
      <vt:lpstr>Servers :(</vt:lpstr>
      <vt:lpstr>Serverless mean…</vt:lpstr>
      <vt:lpstr>Serverless??</vt:lpstr>
      <vt:lpstr>PowerPoint Presentation</vt:lpstr>
      <vt:lpstr>Key AWS Serverless Services</vt:lpstr>
      <vt:lpstr>Amazon S3</vt:lpstr>
      <vt:lpstr>AWS Lambda</vt:lpstr>
      <vt:lpstr>Amazon API Gateway</vt:lpstr>
      <vt:lpstr>Amazon DynamoDB</vt:lpstr>
      <vt:lpstr>Amazon SES</vt:lpstr>
      <vt:lpstr>AWS Contact Form Serverless Architecture</vt:lpstr>
      <vt:lpstr>I get it!!</vt:lpstr>
      <vt:lpstr>Serverless Services</vt:lpstr>
      <vt:lpstr>PowerPoint Presentation</vt:lpstr>
      <vt:lpstr>How to start?</vt:lpstr>
      <vt:lpstr>Choose a Framework</vt:lpstr>
      <vt:lpstr>An AWS Account | Local</vt:lpstr>
      <vt:lpstr>Serverless!!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Introduction</dc:title>
  <dc:creator>Jesus Guzman</dc:creator>
  <cp:lastModifiedBy>Jesus Guzman</cp:lastModifiedBy>
  <cp:revision>1</cp:revision>
  <dcterms:created xsi:type="dcterms:W3CDTF">2019-02-20T13:09:42Z</dcterms:created>
  <dcterms:modified xsi:type="dcterms:W3CDTF">2019-02-27T21:01:46Z</dcterms:modified>
</cp:coreProperties>
</file>